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7" r:id="rId1"/>
  </p:sldMasterIdLst>
  <p:notesMasterIdLst>
    <p:notesMasterId r:id="rId10"/>
  </p:notesMasterIdLst>
  <p:handoutMasterIdLst>
    <p:handoutMasterId r:id="rId11"/>
  </p:handoutMasterIdLst>
  <p:sldIdLst>
    <p:sldId id="525" r:id="rId2"/>
    <p:sldId id="599" r:id="rId3"/>
    <p:sldId id="601" r:id="rId4"/>
    <p:sldId id="520" r:id="rId5"/>
    <p:sldId id="486" r:id="rId6"/>
    <p:sldId id="386" r:id="rId7"/>
    <p:sldId id="602" r:id="rId8"/>
    <p:sldId id="6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Qx Presentation" id="{AD465D8C-6D11-472A-80F0-AC99CF93E279}">
          <p14:sldIdLst>
            <p14:sldId id="525"/>
            <p14:sldId id="599"/>
            <p14:sldId id="601"/>
            <p14:sldId id="520"/>
            <p14:sldId id="486"/>
            <p14:sldId id="386"/>
            <p14:sldId id="602"/>
            <p14:sldId id="6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479E12"/>
    <a:srgbClr val="A3D8FF"/>
    <a:srgbClr val="19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506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91E0-2582-4F42-929E-BDD76D499E21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7B599-CD4F-4641-B1CA-EF6FF63A69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3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F338-3523-4A75-BECC-685FF15074CB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ADE56-841B-41BE-AE12-77FD3F77B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9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45A-E33A-46FB-88E6-C350752C6F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3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bullet bios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EEFE-83D4-8C4B-A65B-D2B0D0F3CF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E56-841B-41BE-AE12-77FD3F77BF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162892"/>
          </a:xfrm>
          <a:prstGeom prst="rect">
            <a:avLst/>
          </a:prstGeom>
          <a:gradFill>
            <a:gsLst>
              <a:gs pos="5000">
                <a:schemeClr val="bg1">
                  <a:lumMod val="65000"/>
                </a:schemeClr>
              </a:gs>
              <a:gs pos="51000">
                <a:schemeClr val="bg1">
                  <a:lumMod val="70000"/>
                </a:schemeClr>
              </a:gs>
              <a:gs pos="100000">
                <a:schemeClr val="bg1">
                  <a:lumMod val="90000"/>
                </a:schemeClr>
              </a:gs>
              <a:gs pos="100000">
                <a:schemeClr val="bg1">
                  <a:lumMod val="83000"/>
                </a:schemeClr>
              </a:gs>
            </a:gsLst>
            <a:lin ang="5400000" scaled="1"/>
          </a:gra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8507" y="76168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191" y="4290616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2E759-8527-964B-A892-488CAADD741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410182" y="412853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4215549"/>
            <a:ext cx="3733801" cy="19202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433706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482942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518111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4280939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379522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968201"/>
            <a:ext cx="9144000" cy="24417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94066"/>
            <a:ext cx="9144001" cy="1406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970255"/>
            <a:ext cx="2729950" cy="248432"/>
          </a:xfrm>
          <a:prstGeom prst="rect">
            <a:avLst/>
          </a:prstGeom>
          <a:solidFill>
            <a:srgbClr val="1D629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4" descr="http://biomall.bg/image/data/produkti/biovea/k-l-m-n-o/litium-orotate/litieviq-orotat-podobrqva-mozachnata-deinost-pomaga-za-psihichnoto-zdrav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3" b="61848" l="10950" r="85458">
                        <a14:foregroundMark x1="19675" y1="33704" x2="19675" y2="33704"/>
                        <a14:foregroundMark x1="18392" y1="35928" x2="18392" y2="35928"/>
                        <a14:foregroundMark x1="18734" y1="39350" x2="18734" y2="39350"/>
                        <a14:foregroundMark x1="20103" y1="46621" x2="20103" y2="46621"/>
                        <a14:foregroundMark x1="21215" y1="42772" x2="21215" y2="42772"/>
                        <a14:foregroundMark x1="20873" y1="54320" x2="20873" y2="54320"/>
                        <a14:foregroundMark x1="18905" y1="41745" x2="18905" y2="41745"/>
                        <a14:foregroundMark x1="23610" y1="44996" x2="23610" y2="44996"/>
                        <a14:foregroundMark x1="27374" y1="41403" x2="27374" y2="41403"/>
                        <a14:foregroundMark x1="32250" y1="50642" x2="32250" y2="50642"/>
                        <a14:foregroundMark x1="22583" y1="59709" x2="22583" y2="59709"/>
                        <a14:foregroundMark x1="17280" y1="56287" x2="17280" y2="56287"/>
                        <a14:foregroundMark x1="18135" y1="57913" x2="18135" y2="57913"/>
                        <a14:foregroundMark x1="18648" y1="51668" x2="18648" y2="51668"/>
                        <a14:foregroundMark x1="48417" y1="56886" x2="48417" y2="56886"/>
                        <a14:foregroundMark x1="60479" y1="55603" x2="60479" y2="55603"/>
                        <a14:foregroundMark x1="35757" y1="46536" x2="35757" y2="46536"/>
                        <a14:foregroundMark x1="33790" y1="43456" x2="33790" y2="43456"/>
                        <a14:foregroundMark x1="28058" y1="37981" x2="28058" y2="37981"/>
                        <a14:foregroundMark x1="29085" y1="40462" x2="29085" y2="40462"/>
                        <a14:foregroundMark x1="31223" y1="43285" x2="31223" y2="43285"/>
                        <a14:foregroundMark x1="30368" y1="41660" x2="30368" y2="41660"/>
                        <a14:foregroundMark x1="32079" y1="44739" x2="32079" y2="44739"/>
                        <a14:foregroundMark x1="28144" y1="44910" x2="28144" y2="44910"/>
                        <a14:foregroundMark x1="22070" y1="47562" x2="22070" y2="47562"/>
                        <a14:foregroundMark x1="27973" y1="47990" x2="27973" y2="47990"/>
                        <a14:foregroundMark x1="32506" y1="47733" x2="32506" y2="47733"/>
                        <a14:foregroundMark x1="40034" y1="46022" x2="40034" y2="46022"/>
                        <a14:foregroundMark x1="42601" y1="49187" x2="42601" y2="49187"/>
                        <a14:foregroundMark x1="46364" y1="52352" x2="46364" y2="52352"/>
                        <a14:foregroundMark x1="51583" y1="54234" x2="51583" y2="54234"/>
                        <a14:foregroundMark x1="56801" y1="53721" x2="56801" y2="53721"/>
                        <a14:foregroundMark x1="62532" y1="53636" x2="62532" y2="53636"/>
                        <a14:foregroundMark x1="63644" y1="57998" x2="63644" y2="57998"/>
                        <a14:foregroundMark x1="59281" y1="60393" x2="59281" y2="60393"/>
                        <a14:foregroundMark x1="37896" y1="59966" x2="37896" y2="59966"/>
                        <a14:foregroundMark x1="26604" y1="59795" x2="26604" y2="59795"/>
                        <a14:foregroundMark x1="25663" y1="54748" x2="25663" y2="54748"/>
                        <a14:foregroundMark x1="33362" y1="54662" x2="33362" y2="54662"/>
                        <a14:foregroundMark x1="40890" y1="55346" x2="40890" y2="55346"/>
                        <a14:foregroundMark x1="38409" y1="49701" x2="38409" y2="49701"/>
                        <a14:foregroundMark x1="26861" y1="51155" x2="26861" y2="51155"/>
                        <a14:foregroundMark x1="23439" y1="50214" x2="23439" y2="50214"/>
                        <a14:foregroundMark x1="19932" y1="60393" x2="19932" y2="60393"/>
                        <a14:foregroundMark x1="24636" y1="59281" x2="24636" y2="59281"/>
                        <a14:foregroundMark x1="29769" y1="55860" x2="29769" y2="55860"/>
                        <a14:foregroundMark x1="33276" y1="58683" x2="33276" y2="58683"/>
                        <a14:foregroundMark x1="36955" y1="55004" x2="36955" y2="55004"/>
                        <a14:foregroundMark x1="43969" y1="52951" x2="43969" y2="52951"/>
                        <a14:foregroundMark x1="43114" y1="59709" x2="43114" y2="59709"/>
                        <a14:foregroundMark x1="45937" y1="55945" x2="45937" y2="55945"/>
                        <a14:foregroundMark x1="52524" y1="57057" x2="52524" y2="57057"/>
                        <a14:foregroundMark x1="46707" y1="59880" x2="46707" y2="59880"/>
                        <a14:foregroundMark x1="50727" y1="59795" x2="50727" y2="59795"/>
                        <a14:foregroundMark x1="54405" y1="53721" x2="54405" y2="53721"/>
                        <a14:foregroundMark x1="56459" y1="57143" x2="56459" y2="57143"/>
                        <a14:foregroundMark x1="55175" y1="60222" x2="55175" y2="60222"/>
                        <a14:foregroundMark x1="20701" y1="60992" x2="20701" y2="60992"/>
                        <a14:foregroundMark x1="23952" y1="60821" x2="23952" y2="60821"/>
                        <a14:foregroundMark x1="29256" y1="60992" x2="29256" y2="60992"/>
                        <a14:foregroundMark x1="34902" y1="60736" x2="34902" y2="60736"/>
                        <a14:foregroundMark x1="40804" y1="60736" x2="40804" y2="60736"/>
                        <a14:foregroundMark x1="47733" y1="60821" x2="47733" y2="60821"/>
                        <a14:foregroundMark x1="62532" y1="60565" x2="62532" y2="60565"/>
                        <a14:foregroundMark x1="64072" y1="55518" x2="64072" y2="55518"/>
                        <a14:foregroundMark x1="64414" y1="52866" x2="64414" y2="52866"/>
                        <a14:foregroundMark x1="53293" y1="61078" x2="53293" y2="61078"/>
                        <a14:foregroundMark x1="60907" y1="60907" x2="60907" y2="60907"/>
                        <a14:foregroundMark x1="78358" y1="39350" x2="78358" y2="39350"/>
                        <a14:foregroundMark x1="79213" y1="42002" x2="79213" y2="42002"/>
                        <a14:foregroundMark x1="69290" y1="60051" x2="69290" y2="60051"/>
                        <a14:foregroundMark x1="66895" y1="60393" x2="66895" y2="60393"/>
                        <a14:foregroundMark x1="27203" y1="62104" x2="27203" y2="62104"/>
                        <a14:foregroundMark x1="43969" y1="61591" x2="43969" y2="61591"/>
                        <a14:foregroundMark x1="33105" y1="62447" x2="33105" y2="62447"/>
                        <a14:foregroundMark x1="19418" y1="62190" x2="19418" y2="62190"/>
                        <a14:foregroundMark x1="20873" y1="62960" x2="20873" y2="62960"/>
                        <a14:foregroundMark x1="19675" y1="46621" x2="19675" y2="46621"/>
                        <a14:foregroundMark x1="15569" y1="55860" x2="15569" y2="55860"/>
                        <a14:foregroundMark x1="16082" y1="57485" x2="16082" y2="57485"/>
                        <a14:foregroundMark x1="15740" y1="56801" x2="15740" y2="56801"/>
                        <a14:foregroundMark x1="18563" y1="59709" x2="18563" y2="59709"/>
                        <a14:foregroundMark x1="16681" y1="58169" x2="16681" y2="58169"/>
                        <a14:foregroundMark x1="16082" y1="54063" x2="16082" y2="54063"/>
                        <a14:foregroundMark x1="15740" y1="54748" x2="15740" y2="54748"/>
                        <a14:foregroundMark x1="18648" y1="49957" x2="18648" y2="49957"/>
                        <a14:foregroundMark x1="19162" y1="48845" x2="19162" y2="48845"/>
                        <a14:foregroundMark x1="17536" y1="51839" x2="17536" y2="51839"/>
                        <a14:foregroundMark x1="16766" y1="53122" x2="16766" y2="53122"/>
                        <a14:foregroundMark x1="17109" y1="52524" x2="17109" y2="52524"/>
                        <a14:foregroundMark x1="18135" y1="50898" x2="18135" y2="5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4235" r="17677" b="37489"/>
          <a:stretch/>
        </p:blipFill>
        <p:spPr bwMode="auto">
          <a:xfrm>
            <a:off x="221274" y="1383907"/>
            <a:ext cx="3448594" cy="28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ChangeAspect="1"/>
          </p:cNvSpPr>
          <p:nvPr userDrawn="1"/>
        </p:nvSpPr>
        <p:spPr>
          <a:xfrm>
            <a:off x="1" y="-2077"/>
            <a:ext cx="1406106" cy="5433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Slide Number Placeholder 1"/>
          <p:cNvSpPr txBox="1">
            <a:spLocks/>
          </p:cNvSpPr>
          <p:nvPr userDrawn="1"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4572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12E759-8527-964B-A892-488CAADD7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Date Placeholder 2"/>
          <p:cNvSpPr txBox="1">
            <a:spLocks/>
          </p:cNvSpPr>
          <p:nvPr userDrawn="1"/>
        </p:nvSpPr>
        <p:spPr>
          <a:xfrm>
            <a:off x="8281560" y="6629400"/>
            <a:ext cx="957264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4572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7D6A2D-0EE0-4E1D-9752-C27B94CE3781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411584" y="434535"/>
            <a:ext cx="3732415" cy="23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51844" y="53623"/>
            <a:ext cx="1162801" cy="487649"/>
            <a:chOff x="5378381" y="3207601"/>
            <a:chExt cx="1733772" cy="864067"/>
          </a:xfrm>
        </p:grpSpPr>
        <p:grpSp>
          <p:nvGrpSpPr>
            <p:cNvPr id="6" name="Group 5"/>
            <p:cNvGrpSpPr/>
            <p:nvPr/>
          </p:nvGrpSpPr>
          <p:grpSpPr>
            <a:xfrm>
              <a:off x="5378381" y="3207601"/>
              <a:ext cx="1733772" cy="864067"/>
              <a:chOff x="1224585" y="1374801"/>
              <a:chExt cx="2375030" cy="1183653"/>
            </a:xfrm>
          </p:grpSpPr>
          <p:sp>
            <p:nvSpPr>
              <p:cNvPr id="8" name="Oval 4"/>
              <p:cNvSpPr/>
              <p:nvPr/>
            </p:nvSpPr>
            <p:spPr>
              <a:xfrm>
                <a:off x="2837083" y="1516344"/>
                <a:ext cx="762532" cy="615079"/>
              </a:xfrm>
              <a:custGeom>
                <a:avLst/>
                <a:gdLst>
                  <a:gd name="connsiteX0" fmla="*/ 0 w 2803585"/>
                  <a:gd name="connsiteY0" fmla="*/ 1270240 h 2540480"/>
                  <a:gd name="connsiteX1" fmla="*/ 1401793 w 2803585"/>
                  <a:gd name="connsiteY1" fmla="*/ 0 h 2540480"/>
                  <a:gd name="connsiteX2" fmla="*/ 2803586 w 2803585"/>
                  <a:gd name="connsiteY2" fmla="*/ 1270240 h 2540480"/>
                  <a:gd name="connsiteX3" fmla="*/ 1401793 w 2803585"/>
                  <a:gd name="connsiteY3" fmla="*/ 2540480 h 2540480"/>
                  <a:gd name="connsiteX4" fmla="*/ 0 w 2803585"/>
                  <a:gd name="connsiteY4" fmla="*/ 1270240 h 2540480"/>
                  <a:gd name="connsiteX0" fmla="*/ 0 w 2803586"/>
                  <a:gd name="connsiteY0" fmla="*/ 1285834 h 2556074"/>
                  <a:gd name="connsiteX1" fmla="*/ 1401793 w 2803586"/>
                  <a:gd name="connsiteY1" fmla="*/ 15594 h 2556074"/>
                  <a:gd name="connsiteX2" fmla="*/ 2803586 w 2803586"/>
                  <a:gd name="connsiteY2" fmla="*/ 1285834 h 2556074"/>
                  <a:gd name="connsiteX3" fmla="*/ 1401793 w 2803586"/>
                  <a:gd name="connsiteY3" fmla="*/ 2556074 h 2556074"/>
                  <a:gd name="connsiteX4" fmla="*/ 0 w 2803586"/>
                  <a:gd name="connsiteY4" fmla="*/ 1285834 h 2556074"/>
                  <a:gd name="connsiteX0" fmla="*/ 0 w 2803586"/>
                  <a:gd name="connsiteY0" fmla="*/ 1285834 h 2556074"/>
                  <a:gd name="connsiteX1" fmla="*/ 1401793 w 2803586"/>
                  <a:gd name="connsiteY1" fmla="*/ 15594 h 2556074"/>
                  <a:gd name="connsiteX2" fmla="*/ 2803586 w 2803586"/>
                  <a:gd name="connsiteY2" fmla="*/ 1285834 h 2556074"/>
                  <a:gd name="connsiteX3" fmla="*/ 1401793 w 2803586"/>
                  <a:gd name="connsiteY3" fmla="*/ 2556074 h 2556074"/>
                  <a:gd name="connsiteX4" fmla="*/ 0 w 2803586"/>
                  <a:gd name="connsiteY4" fmla="*/ 1285834 h 2556074"/>
                  <a:gd name="connsiteX0" fmla="*/ 0 w 2803586"/>
                  <a:gd name="connsiteY0" fmla="*/ 1297655 h 2567895"/>
                  <a:gd name="connsiteX1" fmla="*/ 1401793 w 2803586"/>
                  <a:gd name="connsiteY1" fmla="*/ 27415 h 2567895"/>
                  <a:gd name="connsiteX2" fmla="*/ 2803586 w 2803586"/>
                  <a:gd name="connsiteY2" fmla="*/ 1297655 h 2567895"/>
                  <a:gd name="connsiteX3" fmla="*/ 1401793 w 2803586"/>
                  <a:gd name="connsiteY3" fmla="*/ 2567895 h 2567895"/>
                  <a:gd name="connsiteX4" fmla="*/ 0 w 2803586"/>
                  <a:gd name="connsiteY4" fmla="*/ 1297655 h 2567895"/>
                  <a:gd name="connsiteX0" fmla="*/ 0 w 2803586"/>
                  <a:gd name="connsiteY0" fmla="*/ 1280834 h 2551074"/>
                  <a:gd name="connsiteX1" fmla="*/ 1401793 w 2803586"/>
                  <a:gd name="connsiteY1" fmla="*/ 10594 h 2551074"/>
                  <a:gd name="connsiteX2" fmla="*/ 2803586 w 2803586"/>
                  <a:gd name="connsiteY2" fmla="*/ 1280834 h 2551074"/>
                  <a:gd name="connsiteX3" fmla="*/ 1401793 w 2803586"/>
                  <a:gd name="connsiteY3" fmla="*/ 2551074 h 2551074"/>
                  <a:gd name="connsiteX4" fmla="*/ 0 w 2803586"/>
                  <a:gd name="connsiteY4" fmla="*/ 1280834 h 2551074"/>
                  <a:gd name="connsiteX0" fmla="*/ 11835 w 2815421"/>
                  <a:gd name="connsiteY0" fmla="*/ 1281437 h 2551677"/>
                  <a:gd name="connsiteX1" fmla="*/ 1413628 w 2815421"/>
                  <a:gd name="connsiteY1" fmla="*/ 11197 h 2551677"/>
                  <a:gd name="connsiteX2" fmla="*/ 2815421 w 2815421"/>
                  <a:gd name="connsiteY2" fmla="*/ 1281437 h 2551677"/>
                  <a:gd name="connsiteX3" fmla="*/ 1413628 w 2815421"/>
                  <a:gd name="connsiteY3" fmla="*/ 2551677 h 2551677"/>
                  <a:gd name="connsiteX4" fmla="*/ 11835 w 2815421"/>
                  <a:gd name="connsiteY4" fmla="*/ 1281437 h 2551677"/>
                  <a:gd name="connsiteX0" fmla="*/ 11835 w 2815421"/>
                  <a:gd name="connsiteY0" fmla="*/ 1281437 h 2576976"/>
                  <a:gd name="connsiteX1" fmla="*/ 1413628 w 2815421"/>
                  <a:gd name="connsiteY1" fmla="*/ 11197 h 2576976"/>
                  <a:gd name="connsiteX2" fmla="*/ 2815421 w 2815421"/>
                  <a:gd name="connsiteY2" fmla="*/ 1281437 h 2576976"/>
                  <a:gd name="connsiteX3" fmla="*/ 1413628 w 2815421"/>
                  <a:gd name="connsiteY3" fmla="*/ 2551677 h 2576976"/>
                  <a:gd name="connsiteX4" fmla="*/ 11835 w 2815421"/>
                  <a:gd name="connsiteY4" fmla="*/ 1281437 h 2576976"/>
                  <a:gd name="connsiteX0" fmla="*/ 11835 w 2815421"/>
                  <a:gd name="connsiteY0" fmla="*/ 1281437 h 2632608"/>
                  <a:gd name="connsiteX1" fmla="*/ 1413628 w 2815421"/>
                  <a:gd name="connsiteY1" fmla="*/ 11197 h 2632608"/>
                  <a:gd name="connsiteX2" fmla="*/ 2815421 w 2815421"/>
                  <a:gd name="connsiteY2" fmla="*/ 1281437 h 2632608"/>
                  <a:gd name="connsiteX3" fmla="*/ 1413628 w 2815421"/>
                  <a:gd name="connsiteY3" fmla="*/ 2551677 h 2632608"/>
                  <a:gd name="connsiteX4" fmla="*/ 11835 w 2815421"/>
                  <a:gd name="connsiteY4" fmla="*/ 1281437 h 2632608"/>
                  <a:gd name="connsiteX0" fmla="*/ 667 w 2804253"/>
                  <a:gd name="connsiteY0" fmla="*/ 1277574 h 2245192"/>
                  <a:gd name="connsiteX1" fmla="*/ 1402460 w 2804253"/>
                  <a:gd name="connsiteY1" fmla="*/ 7334 h 2245192"/>
                  <a:gd name="connsiteX2" fmla="*/ 2804253 w 2804253"/>
                  <a:gd name="connsiteY2" fmla="*/ 1277574 h 2245192"/>
                  <a:gd name="connsiteX3" fmla="*/ 1531856 w 2804253"/>
                  <a:gd name="connsiteY3" fmla="*/ 2125120 h 2245192"/>
                  <a:gd name="connsiteX4" fmla="*/ 667 w 2804253"/>
                  <a:gd name="connsiteY4" fmla="*/ 1277574 h 2245192"/>
                  <a:gd name="connsiteX0" fmla="*/ 667 w 2804253"/>
                  <a:gd name="connsiteY0" fmla="*/ 1277574 h 2245192"/>
                  <a:gd name="connsiteX1" fmla="*/ 1402460 w 2804253"/>
                  <a:gd name="connsiteY1" fmla="*/ 7334 h 2245192"/>
                  <a:gd name="connsiteX2" fmla="*/ 2804253 w 2804253"/>
                  <a:gd name="connsiteY2" fmla="*/ 1277574 h 2245192"/>
                  <a:gd name="connsiteX3" fmla="*/ 1531856 w 2804253"/>
                  <a:gd name="connsiteY3" fmla="*/ 2125120 h 2245192"/>
                  <a:gd name="connsiteX4" fmla="*/ 667 w 2804253"/>
                  <a:gd name="connsiteY4" fmla="*/ 1277574 h 2245192"/>
                  <a:gd name="connsiteX0" fmla="*/ 667 w 2804253"/>
                  <a:gd name="connsiteY0" fmla="*/ 1278979 h 2246597"/>
                  <a:gd name="connsiteX1" fmla="*/ 1402460 w 2804253"/>
                  <a:gd name="connsiteY1" fmla="*/ 8739 h 2246597"/>
                  <a:gd name="connsiteX2" fmla="*/ 2804253 w 2804253"/>
                  <a:gd name="connsiteY2" fmla="*/ 1278979 h 2246597"/>
                  <a:gd name="connsiteX3" fmla="*/ 1531856 w 2804253"/>
                  <a:gd name="connsiteY3" fmla="*/ 2126525 h 2246597"/>
                  <a:gd name="connsiteX4" fmla="*/ 667 w 2804253"/>
                  <a:gd name="connsiteY4" fmla="*/ 1278979 h 2246597"/>
                  <a:gd name="connsiteX0" fmla="*/ 22296 w 2825882"/>
                  <a:gd name="connsiteY0" fmla="*/ 1278318 h 2245936"/>
                  <a:gd name="connsiteX1" fmla="*/ 1424089 w 2825882"/>
                  <a:gd name="connsiteY1" fmla="*/ 8078 h 2245936"/>
                  <a:gd name="connsiteX2" fmla="*/ 2825882 w 2825882"/>
                  <a:gd name="connsiteY2" fmla="*/ 1278318 h 2245936"/>
                  <a:gd name="connsiteX3" fmla="*/ 1553485 w 2825882"/>
                  <a:gd name="connsiteY3" fmla="*/ 2125864 h 2245936"/>
                  <a:gd name="connsiteX4" fmla="*/ 22296 w 2825882"/>
                  <a:gd name="connsiteY4" fmla="*/ 1278318 h 2245936"/>
                  <a:gd name="connsiteX0" fmla="*/ 31102 w 2834688"/>
                  <a:gd name="connsiteY0" fmla="*/ 1281261 h 2248879"/>
                  <a:gd name="connsiteX1" fmla="*/ 1432895 w 2834688"/>
                  <a:gd name="connsiteY1" fmla="*/ 11021 h 2248879"/>
                  <a:gd name="connsiteX2" fmla="*/ 2834688 w 2834688"/>
                  <a:gd name="connsiteY2" fmla="*/ 1281261 h 2248879"/>
                  <a:gd name="connsiteX3" fmla="*/ 1562291 w 2834688"/>
                  <a:gd name="connsiteY3" fmla="*/ 2128807 h 2248879"/>
                  <a:gd name="connsiteX4" fmla="*/ 31102 w 2834688"/>
                  <a:gd name="connsiteY4" fmla="*/ 1281261 h 2248879"/>
                  <a:gd name="connsiteX0" fmla="*/ 31102 w 2834688"/>
                  <a:gd name="connsiteY0" fmla="*/ 1281261 h 2248879"/>
                  <a:gd name="connsiteX1" fmla="*/ 1432895 w 2834688"/>
                  <a:gd name="connsiteY1" fmla="*/ 11021 h 2248879"/>
                  <a:gd name="connsiteX2" fmla="*/ 2834688 w 2834688"/>
                  <a:gd name="connsiteY2" fmla="*/ 1281261 h 2248879"/>
                  <a:gd name="connsiteX3" fmla="*/ 1562291 w 2834688"/>
                  <a:gd name="connsiteY3" fmla="*/ 2128807 h 2248879"/>
                  <a:gd name="connsiteX4" fmla="*/ 1557979 w 2834688"/>
                  <a:gd name="connsiteY4" fmla="*/ 2098615 h 2248879"/>
                  <a:gd name="connsiteX5" fmla="*/ 31102 w 2834688"/>
                  <a:gd name="connsiteY5" fmla="*/ 1281261 h 2248879"/>
                  <a:gd name="connsiteX0" fmla="*/ 514 w 2804100"/>
                  <a:gd name="connsiteY0" fmla="*/ 1277297 h 2149008"/>
                  <a:gd name="connsiteX1" fmla="*/ 1402307 w 2804100"/>
                  <a:gd name="connsiteY1" fmla="*/ 7057 h 2149008"/>
                  <a:gd name="connsiteX2" fmla="*/ 2804100 w 2804100"/>
                  <a:gd name="connsiteY2" fmla="*/ 1277297 h 2149008"/>
                  <a:gd name="connsiteX3" fmla="*/ 1531703 w 2804100"/>
                  <a:gd name="connsiteY3" fmla="*/ 2124843 h 2149008"/>
                  <a:gd name="connsiteX4" fmla="*/ 1242720 w 2804100"/>
                  <a:gd name="connsiteY4" fmla="*/ 1861737 h 2149008"/>
                  <a:gd name="connsiteX5" fmla="*/ 514 w 2804100"/>
                  <a:gd name="connsiteY5" fmla="*/ 1277297 h 2149008"/>
                  <a:gd name="connsiteX0" fmla="*/ 514 w 2804100"/>
                  <a:gd name="connsiteY0" fmla="*/ 1277297 h 2379784"/>
                  <a:gd name="connsiteX1" fmla="*/ 1402307 w 2804100"/>
                  <a:gd name="connsiteY1" fmla="*/ 7057 h 2379784"/>
                  <a:gd name="connsiteX2" fmla="*/ 2804100 w 2804100"/>
                  <a:gd name="connsiteY2" fmla="*/ 1277297 h 2379784"/>
                  <a:gd name="connsiteX3" fmla="*/ 1816375 w 2804100"/>
                  <a:gd name="connsiteY3" fmla="*/ 2366383 h 2379784"/>
                  <a:gd name="connsiteX4" fmla="*/ 1242720 w 2804100"/>
                  <a:gd name="connsiteY4" fmla="*/ 1861737 h 2379784"/>
                  <a:gd name="connsiteX5" fmla="*/ 514 w 2804100"/>
                  <a:gd name="connsiteY5" fmla="*/ 1277297 h 2379784"/>
                  <a:gd name="connsiteX0" fmla="*/ 514 w 2804100"/>
                  <a:gd name="connsiteY0" fmla="*/ 1277297 h 2133192"/>
                  <a:gd name="connsiteX1" fmla="*/ 1402307 w 2804100"/>
                  <a:gd name="connsiteY1" fmla="*/ 7057 h 2133192"/>
                  <a:gd name="connsiteX2" fmla="*/ 2804100 w 2804100"/>
                  <a:gd name="connsiteY2" fmla="*/ 1277297 h 2133192"/>
                  <a:gd name="connsiteX3" fmla="*/ 1730111 w 2804100"/>
                  <a:gd name="connsiteY3" fmla="*/ 2107590 h 2133192"/>
                  <a:gd name="connsiteX4" fmla="*/ 1242720 w 2804100"/>
                  <a:gd name="connsiteY4" fmla="*/ 1861737 h 2133192"/>
                  <a:gd name="connsiteX5" fmla="*/ 514 w 2804100"/>
                  <a:gd name="connsiteY5" fmla="*/ 1277297 h 2133192"/>
                  <a:gd name="connsiteX0" fmla="*/ 514 w 2809072"/>
                  <a:gd name="connsiteY0" fmla="*/ 1277297 h 2164380"/>
                  <a:gd name="connsiteX1" fmla="*/ 1402307 w 2809072"/>
                  <a:gd name="connsiteY1" fmla="*/ 7057 h 2164380"/>
                  <a:gd name="connsiteX2" fmla="*/ 2804100 w 2809072"/>
                  <a:gd name="connsiteY2" fmla="*/ 1277297 h 2164380"/>
                  <a:gd name="connsiteX3" fmla="*/ 1863821 w 2809072"/>
                  <a:gd name="connsiteY3" fmla="*/ 2086024 h 2164380"/>
                  <a:gd name="connsiteX4" fmla="*/ 1730111 w 2809072"/>
                  <a:gd name="connsiteY4" fmla="*/ 2107590 h 2164380"/>
                  <a:gd name="connsiteX5" fmla="*/ 1242720 w 2809072"/>
                  <a:gd name="connsiteY5" fmla="*/ 1861737 h 2164380"/>
                  <a:gd name="connsiteX6" fmla="*/ 514 w 2809072"/>
                  <a:gd name="connsiteY6" fmla="*/ 1277297 h 2164380"/>
                  <a:gd name="connsiteX0" fmla="*/ 514 w 2809847"/>
                  <a:gd name="connsiteY0" fmla="*/ 1277297 h 2257925"/>
                  <a:gd name="connsiteX1" fmla="*/ 1402307 w 2809847"/>
                  <a:gd name="connsiteY1" fmla="*/ 7057 h 2257925"/>
                  <a:gd name="connsiteX2" fmla="*/ 2804100 w 2809847"/>
                  <a:gd name="connsiteY2" fmla="*/ 1277297 h 2257925"/>
                  <a:gd name="connsiteX3" fmla="*/ 1984591 w 2809847"/>
                  <a:gd name="connsiteY3" fmla="*/ 2206794 h 2257925"/>
                  <a:gd name="connsiteX4" fmla="*/ 1730111 w 2809847"/>
                  <a:gd name="connsiteY4" fmla="*/ 2107590 h 2257925"/>
                  <a:gd name="connsiteX5" fmla="*/ 1242720 w 2809847"/>
                  <a:gd name="connsiteY5" fmla="*/ 1861737 h 2257925"/>
                  <a:gd name="connsiteX6" fmla="*/ 514 w 2809847"/>
                  <a:gd name="connsiteY6" fmla="*/ 1277297 h 2257925"/>
                  <a:gd name="connsiteX0" fmla="*/ 514 w 2809847"/>
                  <a:gd name="connsiteY0" fmla="*/ 1277297 h 2264724"/>
                  <a:gd name="connsiteX1" fmla="*/ 1402307 w 2809847"/>
                  <a:gd name="connsiteY1" fmla="*/ 7057 h 2264724"/>
                  <a:gd name="connsiteX2" fmla="*/ 2804100 w 2809847"/>
                  <a:gd name="connsiteY2" fmla="*/ 1277297 h 2264724"/>
                  <a:gd name="connsiteX3" fmla="*/ 1984591 w 2809847"/>
                  <a:gd name="connsiteY3" fmla="*/ 2206794 h 2264724"/>
                  <a:gd name="connsiteX4" fmla="*/ 1678353 w 2809847"/>
                  <a:gd name="connsiteY4" fmla="*/ 2142096 h 2264724"/>
                  <a:gd name="connsiteX5" fmla="*/ 1242720 w 2809847"/>
                  <a:gd name="connsiteY5" fmla="*/ 1861737 h 2264724"/>
                  <a:gd name="connsiteX6" fmla="*/ 514 w 2809847"/>
                  <a:gd name="connsiteY6" fmla="*/ 1277297 h 2264724"/>
                  <a:gd name="connsiteX0" fmla="*/ 514 w 2810115"/>
                  <a:gd name="connsiteY0" fmla="*/ 1277297 h 2368990"/>
                  <a:gd name="connsiteX1" fmla="*/ 1402307 w 2810115"/>
                  <a:gd name="connsiteY1" fmla="*/ 7057 h 2368990"/>
                  <a:gd name="connsiteX2" fmla="*/ 2804100 w 2810115"/>
                  <a:gd name="connsiteY2" fmla="*/ 1277297 h 2368990"/>
                  <a:gd name="connsiteX3" fmla="*/ 2019096 w 2810115"/>
                  <a:gd name="connsiteY3" fmla="*/ 2327564 h 2368990"/>
                  <a:gd name="connsiteX4" fmla="*/ 1678353 w 2810115"/>
                  <a:gd name="connsiteY4" fmla="*/ 2142096 h 2368990"/>
                  <a:gd name="connsiteX5" fmla="*/ 1242720 w 2810115"/>
                  <a:gd name="connsiteY5" fmla="*/ 1861737 h 2368990"/>
                  <a:gd name="connsiteX6" fmla="*/ 514 w 2810115"/>
                  <a:gd name="connsiteY6" fmla="*/ 1277297 h 2368990"/>
                  <a:gd name="connsiteX0" fmla="*/ 514 w 2838984"/>
                  <a:gd name="connsiteY0" fmla="*/ 1277297 h 2330683"/>
                  <a:gd name="connsiteX1" fmla="*/ 1402307 w 2838984"/>
                  <a:gd name="connsiteY1" fmla="*/ 7057 h 2330683"/>
                  <a:gd name="connsiteX2" fmla="*/ 2804100 w 2838984"/>
                  <a:gd name="connsiteY2" fmla="*/ 1277297 h 2330683"/>
                  <a:gd name="connsiteX3" fmla="*/ 2381406 w 2838984"/>
                  <a:gd name="connsiteY3" fmla="*/ 1991133 h 2330683"/>
                  <a:gd name="connsiteX4" fmla="*/ 2019096 w 2838984"/>
                  <a:gd name="connsiteY4" fmla="*/ 2327564 h 2330683"/>
                  <a:gd name="connsiteX5" fmla="*/ 1678353 w 2838984"/>
                  <a:gd name="connsiteY5" fmla="*/ 2142096 h 2330683"/>
                  <a:gd name="connsiteX6" fmla="*/ 1242720 w 2838984"/>
                  <a:gd name="connsiteY6" fmla="*/ 1861737 h 2330683"/>
                  <a:gd name="connsiteX7" fmla="*/ 514 w 2838984"/>
                  <a:gd name="connsiteY7" fmla="*/ 1277297 h 2330683"/>
                  <a:gd name="connsiteX0" fmla="*/ 514 w 2830089"/>
                  <a:gd name="connsiteY0" fmla="*/ 1277297 h 2330683"/>
                  <a:gd name="connsiteX1" fmla="*/ 1402307 w 2830089"/>
                  <a:gd name="connsiteY1" fmla="*/ 7057 h 2330683"/>
                  <a:gd name="connsiteX2" fmla="*/ 2804100 w 2830089"/>
                  <a:gd name="connsiteY2" fmla="*/ 1277297 h 2330683"/>
                  <a:gd name="connsiteX3" fmla="*/ 2182998 w 2830089"/>
                  <a:gd name="connsiteY3" fmla="*/ 1939375 h 2330683"/>
                  <a:gd name="connsiteX4" fmla="*/ 2019096 w 2830089"/>
                  <a:gd name="connsiteY4" fmla="*/ 2327564 h 2330683"/>
                  <a:gd name="connsiteX5" fmla="*/ 1678353 w 2830089"/>
                  <a:gd name="connsiteY5" fmla="*/ 2142096 h 2330683"/>
                  <a:gd name="connsiteX6" fmla="*/ 1242720 w 2830089"/>
                  <a:gd name="connsiteY6" fmla="*/ 1861737 h 2330683"/>
                  <a:gd name="connsiteX7" fmla="*/ 514 w 2830089"/>
                  <a:gd name="connsiteY7" fmla="*/ 1277297 h 2330683"/>
                  <a:gd name="connsiteX0" fmla="*/ 23200 w 2852775"/>
                  <a:gd name="connsiteY0" fmla="*/ 1277297 h 2330683"/>
                  <a:gd name="connsiteX1" fmla="*/ 1424993 w 2852775"/>
                  <a:gd name="connsiteY1" fmla="*/ 7057 h 2330683"/>
                  <a:gd name="connsiteX2" fmla="*/ 2826786 w 2852775"/>
                  <a:gd name="connsiteY2" fmla="*/ 1277297 h 2330683"/>
                  <a:gd name="connsiteX3" fmla="*/ 2205684 w 2852775"/>
                  <a:gd name="connsiteY3" fmla="*/ 1939375 h 2330683"/>
                  <a:gd name="connsiteX4" fmla="*/ 2041782 w 2852775"/>
                  <a:gd name="connsiteY4" fmla="*/ 2327564 h 2330683"/>
                  <a:gd name="connsiteX5" fmla="*/ 1701039 w 2852775"/>
                  <a:gd name="connsiteY5" fmla="*/ 2142096 h 2330683"/>
                  <a:gd name="connsiteX6" fmla="*/ 1265406 w 2852775"/>
                  <a:gd name="connsiteY6" fmla="*/ 1861737 h 2330683"/>
                  <a:gd name="connsiteX7" fmla="*/ 601171 w 2852775"/>
                  <a:gd name="connsiteY7" fmla="*/ 1637451 h 2330683"/>
                  <a:gd name="connsiteX8" fmla="*/ 23200 w 2852775"/>
                  <a:gd name="connsiteY8" fmla="*/ 1277297 h 2330683"/>
                  <a:gd name="connsiteX0" fmla="*/ 19238 w 2848813"/>
                  <a:gd name="connsiteY0" fmla="*/ 1277220 h 2330606"/>
                  <a:gd name="connsiteX1" fmla="*/ 1421031 w 2848813"/>
                  <a:gd name="connsiteY1" fmla="*/ 6980 h 2330606"/>
                  <a:gd name="connsiteX2" fmla="*/ 2822824 w 2848813"/>
                  <a:gd name="connsiteY2" fmla="*/ 1277220 h 2330606"/>
                  <a:gd name="connsiteX3" fmla="*/ 2201722 w 2848813"/>
                  <a:gd name="connsiteY3" fmla="*/ 1939298 h 2330606"/>
                  <a:gd name="connsiteX4" fmla="*/ 2037820 w 2848813"/>
                  <a:gd name="connsiteY4" fmla="*/ 2327487 h 2330606"/>
                  <a:gd name="connsiteX5" fmla="*/ 1697077 w 2848813"/>
                  <a:gd name="connsiteY5" fmla="*/ 2142019 h 2330606"/>
                  <a:gd name="connsiteX6" fmla="*/ 1261444 w 2848813"/>
                  <a:gd name="connsiteY6" fmla="*/ 1861660 h 2330606"/>
                  <a:gd name="connsiteX7" fmla="*/ 648968 w 2848813"/>
                  <a:gd name="connsiteY7" fmla="*/ 1784023 h 2330606"/>
                  <a:gd name="connsiteX8" fmla="*/ 19238 w 2848813"/>
                  <a:gd name="connsiteY8" fmla="*/ 1277220 h 2330606"/>
                  <a:gd name="connsiteX0" fmla="*/ 7287 w 2836862"/>
                  <a:gd name="connsiteY0" fmla="*/ 1280834 h 2334220"/>
                  <a:gd name="connsiteX1" fmla="*/ 1409080 w 2836862"/>
                  <a:gd name="connsiteY1" fmla="*/ 10594 h 2334220"/>
                  <a:gd name="connsiteX2" fmla="*/ 2810873 w 2836862"/>
                  <a:gd name="connsiteY2" fmla="*/ 1280834 h 2334220"/>
                  <a:gd name="connsiteX3" fmla="*/ 2189771 w 2836862"/>
                  <a:gd name="connsiteY3" fmla="*/ 1942912 h 2334220"/>
                  <a:gd name="connsiteX4" fmla="*/ 2025869 w 2836862"/>
                  <a:gd name="connsiteY4" fmla="*/ 2331101 h 2334220"/>
                  <a:gd name="connsiteX5" fmla="*/ 1685126 w 2836862"/>
                  <a:gd name="connsiteY5" fmla="*/ 2145633 h 2334220"/>
                  <a:gd name="connsiteX6" fmla="*/ 1249493 w 2836862"/>
                  <a:gd name="connsiteY6" fmla="*/ 1865274 h 2334220"/>
                  <a:gd name="connsiteX7" fmla="*/ 637017 w 2836862"/>
                  <a:gd name="connsiteY7" fmla="*/ 1787637 h 2334220"/>
                  <a:gd name="connsiteX8" fmla="*/ 7287 w 2836862"/>
                  <a:gd name="connsiteY8" fmla="*/ 1280834 h 2334220"/>
                  <a:gd name="connsiteX0" fmla="*/ 7287 w 2836862"/>
                  <a:gd name="connsiteY0" fmla="*/ 1280834 h 2334220"/>
                  <a:gd name="connsiteX1" fmla="*/ 1409080 w 2836862"/>
                  <a:gd name="connsiteY1" fmla="*/ 10594 h 2334220"/>
                  <a:gd name="connsiteX2" fmla="*/ 2810873 w 2836862"/>
                  <a:gd name="connsiteY2" fmla="*/ 1280834 h 2334220"/>
                  <a:gd name="connsiteX3" fmla="*/ 2189771 w 2836862"/>
                  <a:gd name="connsiteY3" fmla="*/ 1942912 h 2334220"/>
                  <a:gd name="connsiteX4" fmla="*/ 2025869 w 2836862"/>
                  <a:gd name="connsiteY4" fmla="*/ 2331101 h 2334220"/>
                  <a:gd name="connsiteX5" fmla="*/ 1685126 w 2836862"/>
                  <a:gd name="connsiteY5" fmla="*/ 2145633 h 2334220"/>
                  <a:gd name="connsiteX6" fmla="*/ 1249493 w 2836862"/>
                  <a:gd name="connsiteY6" fmla="*/ 1865274 h 2334220"/>
                  <a:gd name="connsiteX7" fmla="*/ 637017 w 2836862"/>
                  <a:gd name="connsiteY7" fmla="*/ 1787637 h 2334220"/>
                  <a:gd name="connsiteX8" fmla="*/ 7287 w 2836862"/>
                  <a:gd name="connsiteY8" fmla="*/ 1280834 h 2334220"/>
                  <a:gd name="connsiteX0" fmla="*/ 7287 w 2836862"/>
                  <a:gd name="connsiteY0" fmla="*/ 1280834 h 2334220"/>
                  <a:gd name="connsiteX1" fmla="*/ 1409080 w 2836862"/>
                  <a:gd name="connsiteY1" fmla="*/ 10594 h 2334220"/>
                  <a:gd name="connsiteX2" fmla="*/ 2810873 w 2836862"/>
                  <a:gd name="connsiteY2" fmla="*/ 1280834 h 2334220"/>
                  <a:gd name="connsiteX3" fmla="*/ 2189771 w 2836862"/>
                  <a:gd name="connsiteY3" fmla="*/ 1942912 h 2334220"/>
                  <a:gd name="connsiteX4" fmla="*/ 2025869 w 2836862"/>
                  <a:gd name="connsiteY4" fmla="*/ 2331101 h 2334220"/>
                  <a:gd name="connsiteX5" fmla="*/ 1685126 w 2836862"/>
                  <a:gd name="connsiteY5" fmla="*/ 2145633 h 2334220"/>
                  <a:gd name="connsiteX6" fmla="*/ 1249493 w 2836862"/>
                  <a:gd name="connsiteY6" fmla="*/ 1865274 h 2334220"/>
                  <a:gd name="connsiteX7" fmla="*/ 637017 w 2836862"/>
                  <a:gd name="connsiteY7" fmla="*/ 1787637 h 2334220"/>
                  <a:gd name="connsiteX8" fmla="*/ 7287 w 2836862"/>
                  <a:gd name="connsiteY8" fmla="*/ 1280834 h 2334220"/>
                  <a:gd name="connsiteX0" fmla="*/ 7287 w 2836862"/>
                  <a:gd name="connsiteY0" fmla="*/ 1280834 h 2334220"/>
                  <a:gd name="connsiteX1" fmla="*/ 1409080 w 2836862"/>
                  <a:gd name="connsiteY1" fmla="*/ 10594 h 2334220"/>
                  <a:gd name="connsiteX2" fmla="*/ 2810873 w 2836862"/>
                  <a:gd name="connsiteY2" fmla="*/ 1280834 h 2334220"/>
                  <a:gd name="connsiteX3" fmla="*/ 2189771 w 2836862"/>
                  <a:gd name="connsiteY3" fmla="*/ 1942912 h 2334220"/>
                  <a:gd name="connsiteX4" fmla="*/ 2025869 w 2836862"/>
                  <a:gd name="connsiteY4" fmla="*/ 2331101 h 2334220"/>
                  <a:gd name="connsiteX5" fmla="*/ 1685126 w 2836862"/>
                  <a:gd name="connsiteY5" fmla="*/ 2145633 h 2334220"/>
                  <a:gd name="connsiteX6" fmla="*/ 1249493 w 2836862"/>
                  <a:gd name="connsiteY6" fmla="*/ 1865274 h 2334220"/>
                  <a:gd name="connsiteX7" fmla="*/ 637017 w 2836862"/>
                  <a:gd name="connsiteY7" fmla="*/ 1787637 h 2334220"/>
                  <a:gd name="connsiteX8" fmla="*/ 7287 w 2836862"/>
                  <a:gd name="connsiteY8" fmla="*/ 1280834 h 2334220"/>
                  <a:gd name="connsiteX0" fmla="*/ 7287 w 2836862"/>
                  <a:gd name="connsiteY0" fmla="*/ 1280834 h 2334220"/>
                  <a:gd name="connsiteX1" fmla="*/ 1409080 w 2836862"/>
                  <a:gd name="connsiteY1" fmla="*/ 10594 h 2334220"/>
                  <a:gd name="connsiteX2" fmla="*/ 2810873 w 2836862"/>
                  <a:gd name="connsiteY2" fmla="*/ 1280834 h 2334220"/>
                  <a:gd name="connsiteX3" fmla="*/ 2189771 w 2836862"/>
                  <a:gd name="connsiteY3" fmla="*/ 1942912 h 2334220"/>
                  <a:gd name="connsiteX4" fmla="*/ 2025869 w 2836862"/>
                  <a:gd name="connsiteY4" fmla="*/ 2331101 h 2334220"/>
                  <a:gd name="connsiteX5" fmla="*/ 1685126 w 2836862"/>
                  <a:gd name="connsiteY5" fmla="*/ 2145633 h 2334220"/>
                  <a:gd name="connsiteX6" fmla="*/ 1249493 w 2836862"/>
                  <a:gd name="connsiteY6" fmla="*/ 1865274 h 2334220"/>
                  <a:gd name="connsiteX7" fmla="*/ 637017 w 2836862"/>
                  <a:gd name="connsiteY7" fmla="*/ 1787637 h 2334220"/>
                  <a:gd name="connsiteX8" fmla="*/ 7287 w 2836862"/>
                  <a:gd name="connsiteY8" fmla="*/ 1280834 h 2334220"/>
                  <a:gd name="connsiteX0" fmla="*/ 13518 w 2843093"/>
                  <a:gd name="connsiteY0" fmla="*/ 1277226 h 2330612"/>
                  <a:gd name="connsiteX1" fmla="*/ 1415311 w 2843093"/>
                  <a:gd name="connsiteY1" fmla="*/ 6986 h 2330612"/>
                  <a:gd name="connsiteX2" fmla="*/ 2817104 w 2843093"/>
                  <a:gd name="connsiteY2" fmla="*/ 1277226 h 2330612"/>
                  <a:gd name="connsiteX3" fmla="*/ 2196002 w 2843093"/>
                  <a:gd name="connsiteY3" fmla="*/ 1939304 h 2330612"/>
                  <a:gd name="connsiteX4" fmla="*/ 2032100 w 2843093"/>
                  <a:gd name="connsiteY4" fmla="*/ 2327493 h 2330612"/>
                  <a:gd name="connsiteX5" fmla="*/ 1691357 w 2843093"/>
                  <a:gd name="connsiteY5" fmla="*/ 2142025 h 2330612"/>
                  <a:gd name="connsiteX6" fmla="*/ 1255724 w 2843093"/>
                  <a:gd name="connsiteY6" fmla="*/ 1861666 h 2330612"/>
                  <a:gd name="connsiteX7" fmla="*/ 637271 w 2843093"/>
                  <a:gd name="connsiteY7" fmla="*/ 1790006 h 2330612"/>
                  <a:gd name="connsiteX8" fmla="*/ 13518 w 2843093"/>
                  <a:gd name="connsiteY8" fmla="*/ 1277226 h 2330612"/>
                  <a:gd name="connsiteX0" fmla="*/ 18588 w 2848163"/>
                  <a:gd name="connsiteY0" fmla="*/ 1277226 h 2330612"/>
                  <a:gd name="connsiteX1" fmla="*/ 1420381 w 2848163"/>
                  <a:gd name="connsiteY1" fmla="*/ 6986 h 2330612"/>
                  <a:gd name="connsiteX2" fmla="*/ 2822174 w 2848163"/>
                  <a:gd name="connsiteY2" fmla="*/ 1277226 h 2330612"/>
                  <a:gd name="connsiteX3" fmla="*/ 2201072 w 2848163"/>
                  <a:gd name="connsiteY3" fmla="*/ 1939304 h 2330612"/>
                  <a:gd name="connsiteX4" fmla="*/ 2037170 w 2848163"/>
                  <a:gd name="connsiteY4" fmla="*/ 2327493 h 2330612"/>
                  <a:gd name="connsiteX5" fmla="*/ 1696427 w 2848163"/>
                  <a:gd name="connsiteY5" fmla="*/ 2142025 h 2330612"/>
                  <a:gd name="connsiteX6" fmla="*/ 1260794 w 2848163"/>
                  <a:gd name="connsiteY6" fmla="*/ 1861666 h 2330612"/>
                  <a:gd name="connsiteX7" fmla="*/ 642341 w 2848163"/>
                  <a:gd name="connsiteY7" fmla="*/ 1790006 h 2330612"/>
                  <a:gd name="connsiteX8" fmla="*/ 18588 w 2848163"/>
                  <a:gd name="connsiteY8" fmla="*/ 1277226 h 2330612"/>
                  <a:gd name="connsiteX0" fmla="*/ 78996 w 2908571"/>
                  <a:gd name="connsiteY0" fmla="*/ 1279778 h 2333164"/>
                  <a:gd name="connsiteX1" fmla="*/ 1480789 w 2908571"/>
                  <a:gd name="connsiteY1" fmla="*/ 9538 h 2333164"/>
                  <a:gd name="connsiteX2" fmla="*/ 2882582 w 2908571"/>
                  <a:gd name="connsiteY2" fmla="*/ 1279778 h 2333164"/>
                  <a:gd name="connsiteX3" fmla="*/ 2261480 w 2908571"/>
                  <a:gd name="connsiteY3" fmla="*/ 1941856 h 2333164"/>
                  <a:gd name="connsiteX4" fmla="*/ 2097578 w 2908571"/>
                  <a:gd name="connsiteY4" fmla="*/ 2330045 h 2333164"/>
                  <a:gd name="connsiteX5" fmla="*/ 1756835 w 2908571"/>
                  <a:gd name="connsiteY5" fmla="*/ 2144577 h 2333164"/>
                  <a:gd name="connsiteX6" fmla="*/ 1321202 w 2908571"/>
                  <a:gd name="connsiteY6" fmla="*/ 1864218 h 2333164"/>
                  <a:gd name="connsiteX7" fmla="*/ 702749 w 2908571"/>
                  <a:gd name="connsiteY7" fmla="*/ 1792558 h 2333164"/>
                  <a:gd name="connsiteX8" fmla="*/ 78996 w 2908571"/>
                  <a:gd name="connsiteY8" fmla="*/ 1279778 h 2333164"/>
                  <a:gd name="connsiteX0" fmla="*/ 81353 w 2881046"/>
                  <a:gd name="connsiteY0" fmla="*/ 741666 h 2344887"/>
                  <a:gd name="connsiteX1" fmla="*/ 1453264 w 2881046"/>
                  <a:gd name="connsiteY1" fmla="*/ 21261 h 2344887"/>
                  <a:gd name="connsiteX2" fmla="*/ 2855057 w 2881046"/>
                  <a:gd name="connsiteY2" fmla="*/ 1291501 h 2344887"/>
                  <a:gd name="connsiteX3" fmla="*/ 2233955 w 2881046"/>
                  <a:gd name="connsiteY3" fmla="*/ 1953579 h 2344887"/>
                  <a:gd name="connsiteX4" fmla="*/ 2070053 w 2881046"/>
                  <a:gd name="connsiteY4" fmla="*/ 2341768 h 2344887"/>
                  <a:gd name="connsiteX5" fmla="*/ 1729310 w 2881046"/>
                  <a:gd name="connsiteY5" fmla="*/ 2156300 h 2344887"/>
                  <a:gd name="connsiteX6" fmla="*/ 1293677 w 2881046"/>
                  <a:gd name="connsiteY6" fmla="*/ 1875941 h 2344887"/>
                  <a:gd name="connsiteX7" fmla="*/ 675224 w 2881046"/>
                  <a:gd name="connsiteY7" fmla="*/ 1804281 h 2344887"/>
                  <a:gd name="connsiteX8" fmla="*/ 81353 w 2881046"/>
                  <a:gd name="connsiteY8" fmla="*/ 741666 h 2344887"/>
                  <a:gd name="connsiteX0" fmla="*/ 109894 w 2909587"/>
                  <a:gd name="connsiteY0" fmla="*/ 761425 h 2364646"/>
                  <a:gd name="connsiteX1" fmla="*/ 1481805 w 2909587"/>
                  <a:gd name="connsiteY1" fmla="*/ 41020 h 2364646"/>
                  <a:gd name="connsiteX2" fmla="*/ 2883598 w 2909587"/>
                  <a:gd name="connsiteY2" fmla="*/ 1311260 h 2364646"/>
                  <a:gd name="connsiteX3" fmla="*/ 2262496 w 2909587"/>
                  <a:gd name="connsiteY3" fmla="*/ 1973338 h 2364646"/>
                  <a:gd name="connsiteX4" fmla="*/ 2098594 w 2909587"/>
                  <a:gd name="connsiteY4" fmla="*/ 2361527 h 2364646"/>
                  <a:gd name="connsiteX5" fmla="*/ 1757851 w 2909587"/>
                  <a:gd name="connsiteY5" fmla="*/ 2176059 h 2364646"/>
                  <a:gd name="connsiteX6" fmla="*/ 1322218 w 2909587"/>
                  <a:gd name="connsiteY6" fmla="*/ 1895700 h 2364646"/>
                  <a:gd name="connsiteX7" fmla="*/ 703765 w 2909587"/>
                  <a:gd name="connsiteY7" fmla="*/ 1824040 h 2364646"/>
                  <a:gd name="connsiteX8" fmla="*/ 109894 w 2909587"/>
                  <a:gd name="connsiteY8" fmla="*/ 761425 h 2364646"/>
                  <a:gd name="connsiteX0" fmla="*/ 109894 w 2909587"/>
                  <a:gd name="connsiteY0" fmla="*/ 724701 h 2327922"/>
                  <a:gd name="connsiteX1" fmla="*/ 1481805 w 2909587"/>
                  <a:gd name="connsiteY1" fmla="*/ 4296 h 2327922"/>
                  <a:gd name="connsiteX2" fmla="*/ 2883598 w 2909587"/>
                  <a:gd name="connsiteY2" fmla="*/ 1274536 h 2327922"/>
                  <a:gd name="connsiteX3" fmla="*/ 2262496 w 2909587"/>
                  <a:gd name="connsiteY3" fmla="*/ 1936614 h 2327922"/>
                  <a:gd name="connsiteX4" fmla="*/ 2098594 w 2909587"/>
                  <a:gd name="connsiteY4" fmla="*/ 2324803 h 2327922"/>
                  <a:gd name="connsiteX5" fmla="*/ 1757851 w 2909587"/>
                  <a:gd name="connsiteY5" fmla="*/ 2139335 h 2327922"/>
                  <a:gd name="connsiteX6" fmla="*/ 1322218 w 2909587"/>
                  <a:gd name="connsiteY6" fmla="*/ 1858976 h 2327922"/>
                  <a:gd name="connsiteX7" fmla="*/ 703765 w 2909587"/>
                  <a:gd name="connsiteY7" fmla="*/ 1787316 h 2327922"/>
                  <a:gd name="connsiteX8" fmla="*/ 109894 w 2909587"/>
                  <a:gd name="connsiteY8" fmla="*/ 724701 h 2327922"/>
                  <a:gd name="connsiteX0" fmla="*/ 109894 w 2909587"/>
                  <a:gd name="connsiteY0" fmla="*/ 724701 h 2327922"/>
                  <a:gd name="connsiteX1" fmla="*/ 1481805 w 2909587"/>
                  <a:gd name="connsiteY1" fmla="*/ 4296 h 2327922"/>
                  <a:gd name="connsiteX2" fmla="*/ 2883598 w 2909587"/>
                  <a:gd name="connsiteY2" fmla="*/ 1274536 h 2327922"/>
                  <a:gd name="connsiteX3" fmla="*/ 2262496 w 2909587"/>
                  <a:gd name="connsiteY3" fmla="*/ 1936614 h 2327922"/>
                  <a:gd name="connsiteX4" fmla="*/ 2098594 w 2909587"/>
                  <a:gd name="connsiteY4" fmla="*/ 2324803 h 2327922"/>
                  <a:gd name="connsiteX5" fmla="*/ 1757851 w 2909587"/>
                  <a:gd name="connsiteY5" fmla="*/ 2139335 h 2327922"/>
                  <a:gd name="connsiteX6" fmla="*/ 1322218 w 2909587"/>
                  <a:gd name="connsiteY6" fmla="*/ 1858976 h 2327922"/>
                  <a:gd name="connsiteX7" fmla="*/ 703765 w 2909587"/>
                  <a:gd name="connsiteY7" fmla="*/ 1787316 h 2327922"/>
                  <a:gd name="connsiteX8" fmla="*/ 109894 w 2909587"/>
                  <a:gd name="connsiteY8" fmla="*/ 724701 h 2327922"/>
                  <a:gd name="connsiteX0" fmla="*/ 109894 w 2909587"/>
                  <a:gd name="connsiteY0" fmla="*/ 724701 h 2327922"/>
                  <a:gd name="connsiteX1" fmla="*/ 1481805 w 2909587"/>
                  <a:gd name="connsiteY1" fmla="*/ 4296 h 2327922"/>
                  <a:gd name="connsiteX2" fmla="*/ 2883598 w 2909587"/>
                  <a:gd name="connsiteY2" fmla="*/ 1274536 h 2327922"/>
                  <a:gd name="connsiteX3" fmla="*/ 2262496 w 2909587"/>
                  <a:gd name="connsiteY3" fmla="*/ 1936614 h 2327922"/>
                  <a:gd name="connsiteX4" fmla="*/ 2098594 w 2909587"/>
                  <a:gd name="connsiteY4" fmla="*/ 2324803 h 2327922"/>
                  <a:gd name="connsiteX5" fmla="*/ 1757851 w 2909587"/>
                  <a:gd name="connsiteY5" fmla="*/ 2139335 h 2327922"/>
                  <a:gd name="connsiteX6" fmla="*/ 1322218 w 2909587"/>
                  <a:gd name="connsiteY6" fmla="*/ 1858976 h 2327922"/>
                  <a:gd name="connsiteX7" fmla="*/ 703765 w 2909587"/>
                  <a:gd name="connsiteY7" fmla="*/ 1787316 h 2327922"/>
                  <a:gd name="connsiteX8" fmla="*/ 109894 w 2909587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603"/>
                  <a:gd name="connsiteY0" fmla="*/ 724701 h 2327922"/>
                  <a:gd name="connsiteX1" fmla="*/ 1481805 w 2883603"/>
                  <a:gd name="connsiteY1" fmla="*/ 4296 h 2327922"/>
                  <a:gd name="connsiteX2" fmla="*/ 2883598 w 2883603"/>
                  <a:gd name="connsiteY2" fmla="*/ 1274536 h 2327922"/>
                  <a:gd name="connsiteX3" fmla="*/ 2262496 w 2883603"/>
                  <a:gd name="connsiteY3" fmla="*/ 1936614 h 2327922"/>
                  <a:gd name="connsiteX4" fmla="*/ 2098594 w 2883603"/>
                  <a:gd name="connsiteY4" fmla="*/ 2324803 h 2327922"/>
                  <a:gd name="connsiteX5" fmla="*/ 1757851 w 2883603"/>
                  <a:gd name="connsiteY5" fmla="*/ 2139335 h 2327922"/>
                  <a:gd name="connsiteX6" fmla="*/ 1322218 w 2883603"/>
                  <a:gd name="connsiteY6" fmla="*/ 1858976 h 2327922"/>
                  <a:gd name="connsiteX7" fmla="*/ 703765 w 2883603"/>
                  <a:gd name="connsiteY7" fmla="*/ 1787316 h 2327922"/>
                  <a:gd name="connsiteX8" fmla="*/ 109894 w 2883603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62496 w 2883598"/>
                  <a:gd name="connsiteY3" fmla="*/ 1936614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44567 w 2883598"/>
                  <a:gd name="connsiteY3" fmla="*/ 1984426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883598"/>
                  <a:gd name="connsiteY0" fmla="*/ 724701 h 2327922"/>
                  <a:gd name="connsiteX1" fmla="*/ 1481805 w 2883598"/>
                  <a:gd name="connsiteY1" fmla="*/ 4296 h 2327922"/>
                  <a:gd name="connsiteX2" fmla="*/ 2883598 w 2883598"/>
                  <a:gd name="connsiteY2" fmla="*/ 1274536 h 2327922"/>
                  <a:gd name="connsiteX3" fmla="*/ 2244567 w 2883598"/>
                  <a:gd name="connsiteY3" fmla="*/ 1984426 h 2327922"/>
                  <a:gd name="connsiteX4" fmla="*/ 2098594 w 2883598"/>
                  <a:gd name="connsiteY4" fmla="*/ 2324803 h 2327922"/>
                  <a:gd name="connsiteX5" fmla="*/ 1757851 w 2883598"/>
                  <a:gd name="connsiteY5" fmla="*/ 2139335 h 2327922"/>
                  <a:gd name="connsiteX6" fmla="*/ 1322218 w 2883598"/>
                  <a:gd name="connsiteY6" fmla="*/ 1858976 h 2327922"/>
                  <a:gd name="connsiteX7" fmla="*/ 703765 w 2883598"/>
                  <a:gd name="connsiteY7" fmla="*/ 1787316 h 2327922"/>
                  <a:gd name="connsiteX8" fmla="*/ 109894 w 2883598"/>
                  <a:gd name="connsiteY8" fmla="*/ 724701 h 2327922"/>
                  <a:gd name="connsiteX0" fmla="*/ 109894 w 2937648"/>
                  <a:gd name="connsiteY0" fmla="*/ 724701 h 2327922"/>
                  <a:gd name="connsiteX1" fmla="*/ 1481805 w 2937648"/>
                  <a:gd name="connsiteY1" fmla="*/ 4296 h 2327922"/>
                  <a:gd name="connsiteX2" fmla="*/ 2883598 w 2937648"/>
                  <a:gd name="connsiteY2" fmla="*/ 1274536 h 2327922"/>
                  <a:gd name="connsiteX3" fmla="*/ 2610372 w 2937648"/>
                  <a:gd name="connsiteY3" fmla="*/ 1630292 h 2327922"/>
                  <a:gd name="connsiteX4" fmla="*/ 2244567 w 2937648"/>
                  <a:gd name="connsiteY4" fmla="*/ 1984426 h 2327922"/>
                  <a:gd name="connsiteX5" fmla="*/ 2098594 w 2937648"/>
                  <a:gd name="connsiteY5" fmla="*/ 2324803 h 2327922"/>
                  <a:gd name="connsiteX6" fmla="*/ 1757851 w 2937648"/>
                  <a:gd name="connsiteY6" fmla="*/ 2139335 h 2327922"/>
                  <a:gd name="connsiteX7" fmla="*/ 1322218 w 2937648"/>
                  <a:gd name="connsiteY7" fmla="*/ 1858976 h 2327922"/>
                  <a:gd name="connsiteX8" fmla="*/ 703765 w 2937648"/>
                  <a:gd name="connsiteY8" fmla="*/ 1787316 h 2327922"/>
                  <a:gd name="connsiteX9" fmla="*/ 109894 w 2937648"/>
                  <a:gd name="connsiteY9" fmla="*/ 724701 h 2327922"/>
                  <a:gd name="connsiteX0" fmla="*/ 109894 w 2931774"/>
                  <a:gd name="connsiteY0" fmla="*/ 724701 h 2327922"/>
                  <a:gd name="connsiteX1" fmla="*/ 1481805 w 2931774"/>
                  <a:gd name="connsiteY1" fmla="*/ 4296 h 2327922"/>
                  <a:gd name="connsiteX2" fmla="*/ 2883598 w 2931774"/>
                  <a:gd name="connsiteY2" fmla="*/ 1274536 h 2327922"/>
                  <a:gd name="connsiteX3" fmla="*/ 2610372 w 2931774"/>
                  <a:gd name="connsiteY3" fmla="*/ 1630292 h 2327922"/>
                  <a:gd name="connsiteX4" fmla="*/ 2244567 w 2931774"/>
                  <a:gd name="connsiteY4" fmla="*/ 1984426 h 2327922"/>
                  <a:gd name="connsiteX5" fmla="*/ 2098594 w 2931774"/>
                  <a:gd name="connsiteY5" fmla="*/ 2324803 h 2327922"/>
                  <a:gd name="connsiteX6" fmla="*/ 1757851 w 2931774"/>
                  <a:gd name="connsiteY6" fmla="*/ 2139335 h 2327922"/>
                  <a:gd name="connsiteX7" fmla="*/ 1322218 w 2931774"/>
                  <a:gd name="connsiteY7" fmla="*/ 1858976 h 2327922"/>
                  <a:gd name="connsiteX8" fmla="*/ 703765 w 2931774"/>
                  <a:gd name="connsiteY8" fmla="*/ 1787316 h 2327922"/>
                  <a:gd name="connsiteX9" fmla="*/ 109894 w 2931774"/>
                  <a:gd name="connsiteY9" fmla="*/ 724701 h 2327922"/>
                  <a:gd name="connsiteX0" fmla="*/ 109894 w 2810031"/>
                  <a:gd name="connsiteY0" fmla="*/ 724701 h 2327922"/>
                  <a:gd name="connsiteX1" fmla="*/ 1481805 w 2810031"/>
                  <a:gd name="connsiteY1" fmla="*/ 4296 h 2327922"/>
                  <a:gd name="connsiteX2" fmla="*/ 2746139 w 2810031"/>
                  <a:gd name="connsiteY2" fmla="*/ 736653 h 2327922"/>
                  <a:gd name="connsiteX3" fmla="*/ 2610372 w 2810031"/>
                  <a:gd name="connsiteY3" fmla="*/ 1630292 h 2327922"/>
                  <a:gd name="connsiteX4" fmla="*/ 2244567 w 2810031"/>
                  <a:gd name="connsiteY4" fmla="*/ 1984426 h 2327922"/>
                  <a:gd name="connsiteX5" fmla="*/ 2098594 w 2810031"/>
                  <a:gd name="connsiteY5" fmla="*/ 2324803 h 2327922"/>
                  <a:gd name="connsiteX6" fmla="*/ 1757851 w 2810031"/>
                  <a:gd name="connsiteY6" fmla="*/ 2139335 h 2327922"/>
                  <a:gd name="connsiteX7" fmla="*/ 1322218 w 2810031"/>
                  <a:gd name="connsiteY7" fmla="*/ 1858976 h 2327922"/>
                  <a:gd name="connsiteX8" fmla="*/ 703765 w 2810031"/>
                  <a:gd name="connsiteY8" fmla="*/ 1787316 h 2327922"/>
                  <a:gd name="connsiteX9" fmla="*/ 109894 w 2810031"/>
                  <a:gd name="connsiteY9" fmla="*/ 724701 h 2327922"/>
                  <a:gd name="connsiteX0" fmla="*/ 109894 w 2810031"/>
                  <a:gd name="connsiteY0" fmla="*/ 724701 h 2327922"/>
                  <a:gd name="connsiteX1" fmla="*/ 1481805 w 2810031"/>
                  <a:gd name="connsiteY1" fmla="*/ 4296 h 2327922"/>
                  <a:gd name="connsiteX2" fmla="*/ 2746139 w 2810031"/>
                  <a:gd name="connsiteY2" fmla="*/ 736653 h 2327922"/>
                  <a:gd name="connsiteX3" fmla="*/ 2610372 w 2810031"/>
                  <a:gd name="connsiteY3" fmla="*/ 1630292 h 2327922"/>
                  <a:gd name="connsiteX4" fmla="*/ 2244567 w 2810031"/>
                  <a:gd name="connsiteY4" fmla="*/ 1984426 h 2327922"/>
                  <a:gd name="connsiteX5" fmla="*/ 2098594 w 2810031"/>
                  <a:gd name="connsiteY5" fmla="*/ 2324803 h 2327922"/>
                  <a:gd name="connsiteX6" fmla="*/ 1757851 w 2810031"/>
                  <a:gd name="connsiteY6" fmla="*/ 2139335 h 2327922"/>
                  <a:gd name="connsiteX7" fmla="*/ 1322218 w 2810031"/>
                  <a:gd name="connsiteY7" fmla="*/ 1858976 h 2327922"/>
                  <a:gd name="connsiteX8" fmla="*/ 703765 w 2810031"/>
                  <a:gd name="connsiteY8" fmla="*/ 1787316 h 2327922"/>
                  <a:gd name="connsiteX9" fmla="*/ 109894 w 2810031"/>
                  <a:gd name="connsiteY9" fmla="*/ 724701 h 2327922"/>
                  <a:gd name="connsiteX0" fmla="*/ 109894 w 2810031"/>
                  <a:gd name="connsiteY0" fmla="*/ 721004 h 2324225"/>
                  <a:gd name="connsiteX1" fmla="*/ 1481805 w 2810031"/>
                  <a:gd name="connsiteY1" fmla="*/ 599 h 2324225"/>
                  <a:gd name="connsiteX2" fmla="*/ 2746139 w 2810031"/>
                  <a:gd name="connsiteY2" fmla="*/ 732956 h 2324225"/>
                  <a:gd name="connsiteX3" fmla="*/ 2610372 w 2810031"/>
                  <a:gd name="connsiteY3" fmla="*/ 1626595 h 2324225"/>
                  <a:gd name="connsiteX4" fmla="*/ 2244567 w 2810031"/>
                  <a:gd name="connsiteY4" fmla="*/ 1980729 h 2324225"/>
                  <a:gd name="connsiteX5" fmla="*/ 2098594 w 2810031"/>
                  <a:gd name="connsiteY5" fmla="*/ 2321106 h 2324225"/>
                  <a:gd name="connsiteX6" fmla="*/ 1757851 w 2810031"/>
                  <a:gd name="connsiteY6" fmla="*/ 2135638 h 2324225"/>
                  <a:gd name="connsiteX7" fmla="*/ 1322218 w 2810031"/>
                  <a:gd name="connsiteY7" fmla="*/ 1855279 h 2324225"/>
                  <a:gd name="connsiteX8" fmla="*/ 703765 w 2810031"/>
                  <a:gd name="connsiteY8" fmla="*/ 1783619 h 2324225"/>
                  <a:gd name="connsiteX9" fmla="*/ 109894 w 2810031"/>
                  <a:gd name="connsiteY9" fmla="*/ 721004 h 2324225"/>
                  <a:gd name="connsiteX0" fmla="*/ 135025 w 2835162"/>
                  <a:gd name="connsiteY0" fmla="*/ 721004 h 2324225"/>
                  <a:gd name="connsiteX1" fmla="*/ 1506936 w 2835162"/>
                  <a:gd name="connsiteY1" fmla="*/ 599 h 2324225"/>
                  <a:gd name="connsiteX2" fmla="*/ 2771270 w 2835162"/>
                  <a:gd name="connsiteY2" fmla="*/ 732956 h 2324225"/>
                  <a:gd name="connsiteX3" fmla="*/ 2635503 w 2835162"/>
                  <a:gd name="connsiteY3" fmla="*/ 1626595 h 2324225"/>
                  <a:gd name="connsiteX4" fmla="*/ 2269698 w 2835162"/>
                  <a:gd name="connsiteY4" fmla="*/ 1980729 h 2324225"/>
                  <a:gd name="connsiteX5" fmla="*/ 2123725 w 2835162"/>
                  <a:gd name="connsiteY5" fmla="*/ 2321106 h 2324225"/>
                  <a:gd name="connsiteX6" fmla="*/ 1782982 w 2835162"/>
                  <a:gd name="connsiteY6" fmla="*/ 2135638 h 2324225"/>
                  <a:gd name="connsiteX7" fmla="*/ 1347349 w 2835162"/>
                  <a:gd name="connsiteY7" fmla="*/ 1855279 h 2324225"/>
                  <a:gd name="connsiteX8" fmla="*/ 728896 w 2835162"/>
                  <a:gd name="connsiteY8" fmla="*/ 1783619 h 2324225"/>
                  <a:gd name="connsiteX9" fmla="*/ 135025 w 2835162"/>
                  <a:gd name="connsiteY9" fmla="*/ 721004 h 2324225"/>
                  <a:gd name="connsiteX0" fmla="*/ 116672 w 2816809"/>
                  <a:gd name="connsiteY0" fmla="*/ 721004 h 2324225"/>
                  <a:gd name="connsiteX1" fmla="*/ 1488583 w 2816809"/>
                  <a:gd name="connsiteY1" fmla="*/ 599 h 2324225"/>
                  <a:gd name="connsiteX2" fmla="*/ 2752917 w 2816809"/>
                  <a:gd name="connsiteY2" fmla="*/ 732956 h 2324225"/>
                  <a:gd name="connsiteX3" fmla="*/ 2617150 w 2816809"/>
                  <a:gd name="connsiteY3" fmla="*/ 1626595 h 2324225"/>
                  <a:gd name="connsiteX4" fmla="*/ 2251345 w 2816809"/>
                  <a:gd name="connsiteY4" fmla="*/ 1980729 h 2324225"/>
                  <a:gd name="connsiteX5" fmla="*/ 2105372 w 2816809"/>
                  <a:gd name="connsiteY5" fmla="*/ 2321106 h 2324225"/>
                  <a:gd name="connsiteX6" fmla="*/ 1764629 w 2816809"/>
                  <a:gd name="connsiteY6" fmla="*/ 2135638 h 2324225"/>
                  <a:gd name="connsiteX7" fmla="*/ 1328996 w 2816809"/>
                  <a:gd name="connsiteY7" fmla="*/ 1855279 h 2324225"/>
                  <a:gd name="connsiteX8" fmla="*/ 710543 w 2816809"/>
                  <a:gd name="connsiteY8" fmla="*/ 1783619 h 2324225"/>
                  <a:gd name="connsiteX9" fmla="*/ 116672 w 2816809"/>
                  <a:gd name="connsiteY9" fmla="*/ 721004 h 2324225"/>
                  <a:gd name="connsiteX0" fmla="*/ 111534 w 2865460"/>
                  <a:gd name="connsiteY0" fmla="*/ 697610 h 2330713"/>
                  <a:gd name="connsiteX1" fmla="*/ 1537234 w 2865460"/>
                  <a:gd name="connsiteY1" fmla="*/ 7087 h 2330713"/>
                  <a:gd name="connsiteX2" fmla="*/ 2801568 w 2865460"/>
                  <a:gd name="connsiteY2" fmla="*/ 739444 h 2330713"/>
                  <a:gd name="connsiteX3" fmla="*/ 2665801 w 2865460"/>
                  <a:gd name="connsiteY3" fmla="*/ 1633083 h 2330713"/>
                  <a:gd name="connsiteX4" fmla="*/ 2299996 w 2865460"/>
                  <a:gd name="connsiteY4" fmla="*/ 1987217 h 2330713"/>
                  <a:gd name="connsiteX5" fmla="*/ 2154023 w 2865460"/>
                  <a:gd name="connsiteY5" fmla="*/ 2327594 h 2330713"/>
                  <a:gd name="connsiteX6" fmla="*/ 1813280 w 2865460"/>
                  <a:gd name="connsiteY6" fmla="*/ 2142126 h 2330713"/>
                  <a:gd name="connsiteX7" fmla="*/ 1377647 w 2865460"/>
                  <a:gd name="connsiteY7" fmla="*/ 1861767 h 2330713"/>
                  <a:gd name="connsiteX8" fmla="*/ 759194 w 2865460"/>
                  <a:gd name="connsiteY8" fmla="*/ 1790107 h 2330713"/>
                  <a:gd name="connsiteX9" fmla="*/ 111534 w 2865460"/>
                  <a:gd name="connsiteY9" fmla="*/ 697610 h 2330713"/>
                  <a:gd name="connsiteX0" fmla="*/ 147768 w 2901694"/>
                  <a:gd name="connsiteY0" fmla="*/ 692046 h 2325149"/>
                  <a:gd name="connsiteX1" fmla="*/ 1573468 w 2901694"/>
                  <a:gd name="connsiteY1" fmla="*/ 1523 h 2325149"/>
                  <a:gd name="connsiteX2" fmla="*/ 2837802 w 2901694"/>
                  <a:gd name="connsiteY2" fmla="*/ 733880 h 2325149"/>
                  <a:gd name="connsiteX3" fmla="*/ 2702035 w 2901694"/>
                  <a:gd name="connsiteY3" fmla="*/ 1627519 h 2325149"/>
                  <a:gd name="connsiteX4" fmla="*/ 2336230 w 2901694"/>
                  <a:gd name="connsiteY4" fmla="*/ 1981653 h 2325149"/>
                  <a:gd name="connsiteX5" fmla="*/ 2190257 w 2901694"/>
                  <a:gd name="connsiteY5" fmla="*/ 2322030 h 2325149"/>
                  <a:gd name="connsiteX6" fmla="*/ 1849514 w 2901694"/>
                  <a:gd name="connsiteY6" fmla="*/ 2136562 h 2325149"/>
                  <a:gd name="connsiteX7" fmla="*/ 1413881 w 2901694"/>
                  <a:gd name="connsiteY7" fmla="*/ 1856203 h 2325149"/>
                  <a:gd name="connsiteX8" fmla="*/ 795428 w 2901694"/>
                  <a:gd name="connsiteY8" fmla="*/ 1784543 h 2325149"/>
                  <a:gd name="connsiteX9" fmla="*/ 147768 w 2901694"/>
                  <a:gd name="connsiteY9" fmla="*/ 692046 h 2325149"/>
                  <a:gd name="connsiteX0" fmla="*/ 61055 w 2814981"/>
                  <a:gd name="connsiteY0" fmla="*/ 693610 h 2326713"/>
                  <a:gd name="connsiteX1" fmla="*/ 1486755 w 2814981"/>
                  <a:gd name="connsiteY1" fmla="*/ 3087 h 2326713"/>
                  <a:gd name="connsiteX2" fmla="*/ 2751089 w 2814981"/>
                  <a:gd name="connsiteY2" fmla="*/ 735444 h 2326713"/>
                  <a:gd name="connsiteX3" fmla="*/ 2615322 w 2814981"/>
                  <a:gd name="connsiteY3" fmla="*/ 1629083 h 2326713"/>
                  <a:gd name="connsiteX4" fmla="*/ 2249517 w 2814981"/>
                  <a:gd name="connsiteY4" fmla="*/ 1983217 h 2326713"/>
                  <a:gd name="connsiteX5" fmla="*/ 2103544 w 2814981"/>
                  <a:gd name="connsiteY5" fmla="*/ 2323594 h 2326713"/>
                  <a:gd name="connsiteX6" fmla="*/ 1762801 w 2814981"/>
                  <a:gd name="connsiteY6" fmla="*/ 2138126 h 2326713"/>
                  <a:gd name="connsiteX7" fmla="*/ 1327168 w 2814981"/>
                  <a:gd name="connsiteY7" fmla="*/ 1857767 h 2326713"/>
                  <a:gd name="connsiteX8" fmla="*/ 708715 w 2814981"/>
                  <a:gd name="connsiteY8" fmla="*/ 1786107 h 2326713"/>
                  <a:gd name="connsiteX9" fmla="*/ 61055 w 2814981"/>
                  <a:gd name="connsiteY9" fmla="*/ 693610 h 2326713"/>
                  <a:gd name="connsiteX0" fmla="*/ 62203 w 2798200"/>
                  <a:gd name="connsiteY0" fmla="*/ 798392 h 2323918"/>
                  <a:gd name="connsiteX1" fmla="*/ 1469974 w 2798200"/>
                  <a:gd name="connsiteY1" fmla="*/ 292 h 2323918"/>
                  <a:gd name="connsiteX2" fmla="*/ 2734308 w 2798200"/>
                  <a:gd name="connsiteY2" fmla="*/ 732649 h 2323918"/>
                  <a:gd name="connsiteX3" fmla="*/ 2598541 w 2798200"/>
                  <a:gd name="connsiteY3" fmla="*/ 1626288 h 2323918"/>
                  <a:gd name="connsiteX4" fmla="*/ 2232736 w 2798200"/>
                  <a:gd name="connsiteY4" fmla="*/ 1980422 h 2323918"/>
                  <a:gd name="connsiteX5" fmla="*/ 2086763 w 2798200"/>
                  <a:gd name="connsiteY5" fmla="*/ 2320799 h 2323918"/>
                  <a:gd name="connsiteX6" fmla="*/ 1746020 w 2798200"/>
                  <a:gd name="connsiteY6" fmla="*/ 2135331 h 2323918"/>
                  <a:gd name="connsiteX7" fmla="*/ 1310387 w 2798200"/>
                  <a:gd name="connsiteY7" fmla="*/ 1854972 h 2323918"/>
                  <a:gd name="connsiteX8" fmla="*/ 691934 w 2798200"/>
                  <a:gd name="connsiteY8" fmla="*/ 1783312 h 2323918"/>
                  <a:gd name="connsiteX9" fmla="*/ 62203 w 2798200"/>
                  <a:gd name="connsiteY9" fmla="*/ 798392 h 2323918"/>
                  <a:gd name="connsiteX0" fmla="*/ 61476 w 2797473"/>
                  <a:gd name="connsiteY0" fmla="*/ 798392 h 2323918"/>
                  <a:gd name="connsiteX1" fmla="*/ 1469247 w 2797473"/>
                  <a:gd name="connsiteY1" fmla="*/ 292 h 2323918"/>
                  <a:gd name="connsiteX2" fmla="*/ 2733581 w 2797473"/>
                  <a:gd name="connsiteY2" fmla="*/ 732649 h 2323918"/>
                  <a:gd name="connsiteX3" fmla="*/ 2597814 w 2797473"/>
                  <a:gd name="connsiteY3" fmla="*/ 1626288 h 2323918"/>
                  <a:gd name="connsiteX4" fmla="*/ 2232009 w 2797473"/>
                  <a:gd name="connsiteY4" fmla="*/ 1980422 h 2323918"/>
                  <a:gd name="connsiteX5" fmla="*/ 2086036 w 2797473"/>
                  <a:gd name="connsiteY5" fmla="*/ 2320799 h 2323918"/>
                  <a:gd name="connsiteX6" fmla="*/ 1745293 w 2797473"/>
                  <a:gd name="connsiteY6" fmla="*/ 2135331 h 2323918"/>
                  <a:gd name="connsiteX7" fmla="*/ 1309660 w 2797473"/>
                  <a:gd name="connsiteY7" fmla="*/ 1854972 h 2323918"/>
                  <a:gd name="connsiteX8" fmla="*/ 691207 w 2797473"/>
                  <a:gd name="connsiteY8" fmla="*/ 1783312 h 2323918"/>
                  <a:gd name="connsiteX9" fmla="*/ 61476 w 2797473"/>
                  <a:gd name="connsiteY9" fmla="*/ 798392 h 2323918"/>
                  <a:gd name="connsiteX0" fmla="*/ 61476 w 2797473"/>
                  <a:gd name="connsiteY0" fmla="*/ 798392 h 2323593"/>
                  <a:gd name="connsiteX1" fmla="*/ 1469247 w 2797473"/>
                  <a:gd name="connsiteY1" fmla="*/ 292 h 2323593"/>
                  <a:gd name="connsiteX2" fmla="*/ 2733581 w 2797473"/>
                  <a:gd name="connsiteY2" fmla="*/ 732649 h 2323593"/>
                  <a:gd name="connsiteX3" fmla="*/ 2597814 w 2797473"/>
                  <a:gd name="connsiteY3" fmla="*/ 1626288 h 2323593"/>
                  <a:gd name="connsiteX4" fmla="*/ 2232009 w 2797473"/>
                  <a:gd name="connsiteY4" fmla="*/ 1980422 h 2323593"/>
                  <a:gd name="connsiteX5" fmla="*/ 2086036 w 2797473"/>
                  <a:gd name="connsiteY5" fmla="*/ 2320799 h 2323593"/>
                  <a:gd name="connsiteX6" fmla="*/ 1697481 w 2797473"/>
                  <a:gd name="connsiteY6" fmla="*/ 2117401 h 2323593"/>
                  <a:gd name="connsiteX7" fmla="*/ 1309660 w 2797473"/>
                  <a:gd name="connsiteY7" fmla="*/ 1854972 h 2323593"/>
                  <a:gd name="connsiteX8" fmla="*/ 691207 w 2797473"/>
                  <a:gd name="connsiteY8" fmla="*/ 1783312 h 2323593"/>
                  <a:gd name="connsiteX9" fmla="*/ 61476 w 2797473"/>
                  <a:gd name="connsiteY9" fmla="*/ 798392 h 2323593"/>
                  <a:gd name="connsiteX0" fmla="*/ 61476 w 2797473"/>
                  <a:gd name="connsiteY0" fmla="*/ 798392 h 2351283"/>
                  <a:gd name="connsiteX1" fmla="*/ 1469247 w 2797473"/>
                  <a:gd name="connsiteY1" fmla="*/ 292 h 2351283"/>
                  <a:gd name="connsiteX2" fmla="*/ 2733581 w 2797473"/>
                  <a:gd name="connsiteY2" fmla="*/ 732649 h 2351283"/>
                  <a:gd name="connsiteX3" fmla="*/ 2597814 w 2797473"/>
                  <a:gd name="connsiteY3" fmla="*/ 1626288 h 2351283"/>
                  <a:gd name="connsiteX4" fmla="*/ 2232009 w 2797473"/>
                  <a:gd name="connsiteY4" fmla="*/ 1980422 h 2351283"/>
                  <a:gd name="connsiteX5" fmla="*/ 2086036 w 2797473"/>
                  <a:gd name="connsiteY5" fmla="*/ 2320799 h 2351283"/>
                  <a:gd name="connsiteX6" fmla="*/ 1697481 w 2797473"/>
                  <a:gd name="connsiteY6" fmla="*/ 2117401 h 2351283"/>
                  <a:gd name="connsiteX7" fmla="*/ 1309660 w 2797473"/>
                  <a:gd name="connsiteY7" fmla="*/ 1854972 h 2351283"/>
                  <a:gd name="connsiteX8" fmla="*/ 691207 w 2797473"/>
                  <a:gd name="connsiteY8" fmla="*/ 1783312 h 2351283"/>
                  <a:gd name="connsiteX9" fmla="*/ 61476 w 2797473"/>
                  <a:gd name="connsiteY9" fmla="*/ 798392 h 2351283"/>
                  <a:gd name="connsiteX0" fmla="*/ 61476 w 2797473"/>
                  <a:gd name="connsiteY0" fmla="*/ 798392 h 2353459"/>
                  <a:gd name="connsiteX1" fmla="*/ 1469247 w 2797473"/>
                  <a:gd name="connsiteY1" fmla="*/ 292 h 2353459"/>
                  <a:gd name="connsiteX2" fmla="*/ 2733581 w 2797473"/>
                  <a:gd name="connsiteY2" fmla="*/ 732649 h 2353459"/>
                  <a:gd name="connsiteX3" fmla="*/ 2597814 w 2797473"/>
                  <a:gd name="connsiteY3" fmla="*/ 1626288 h 2353459"/>
                  <a:gd name="connsiteX4" fmla="*/ 2232009 w 2797473"/>
                  <a:gd name="connsiteY4" fmla="*/ 1980422 h 2353459"/>
                  <a:gd name="connsiteX5" fmla="*/ 2086036 w 2797473"/>
                  <a:gd name="connsiteY5" fmla="*/ 2320799 h 2353459"/>
                  <a:gd name="connsiteX6" fmla="*/ 1667599 w 2797473"/>
                  <a:gd name="connsiteY6" fmla="*/ 2123377 h 2353459"/>
                  <a:gd name="connsiteX7" fmla="*/ 1309660 w 2797473"/>
                  <a:gd name="connsiteY7" fmla="*/ 1854972 h 2353459"/>
                  <a:gd name="connsiteX8" fmla="*/ 691207 w 2797473"/>
                  <a:gd name="connsiteY8" fmla="*/ 1783312 h 2353459"/>
                  <a:gd name="connsiteX9" fmla="*/ 61476 w 2797473"/>
                  <a:gd name="connsiteY9" fmla="*/ 798392 h 2353459"/>
                  <a:gd name="connsiteX0" fmla="*/ 61476 w 2797473"/>
                  <a:gd name="connsiteY0" fmla="*/ 798392 h 2365024"/>
                  <a:gd name="connsiteX1" fmla="*/ 1469247 w 2797473"/>
                  <a:gd name="connsiteY1" fmla="*/ 292 h 2365024"/>
                  <a:gd name="connsiteX2" fmla="*/ 2733581 w 2797473"/>
                  <a:gd name="connsiteY2" fmla="*/ 732649 h 2365024"/>
                  <a:gd name="connsiteX3" fmla="*/ 2597814 w 2797473"/>
                  <a:gd name="connsiteY3" fmla="*/ 1626288 h 2365024"/>
                  <a:gd name="connsiteX4" fmla="*/ 2232009 w 2797473"/>
                  <a:gd name="connsiteY4" fmla="*/ 1980422 h 2365024"/>
                  <a:gd name="connsiteX5" fmla="*/ 2127872 w 2797473"/>
                  <a:gd name="connsiteY5" fmla="*/ 2362634 h 2365024"/>
                  <a:gd name="connsiteX6" fmla="*/ 1667599 w 2797473"/>
                  <a:gd name="connsiteY6" fmla="*/ 2123377 h 2365024"/>
                  <a:gd name="connsiteX7" fmla="*/ 1309660 w 2797473"/>
                  <a:gd name="connsiteY7" fmla="*/ 1854972 h 2365024"/>
                  <a:gd name="connsiteX8" fmla="*/ 691207 w 2797473"/>
                  <a:gd name="connsiteY8" fmla="*/ 1783312 h 2365024"/>
                  <a:gd name="connsiteX9" fmla="*/ 61476 w 2797473"/>
                  <a:gd name="connsiteY9" fmla="*/ 798392 h 2365024"/>
                  <a:gd name="connsiteX0" fmla="*/ 61476 w 2797473"/>
                  <a:gd name="connsiteY0" fmla="*/ 798392 h 2388575"/>
                  <a:gd name="connsiteX1" fmla="*/ 1469247 w 2797473"/>
                  <a:gd name="connsiteY1" fmla="*/ 292 h 2388575"/>
                  <a:gd name="connsiteX2" fmla="*/ 2733581 w 2797473"/>
                  <a:gd name="connsiteY2" fmla="*/ 732649 h 2388575"/>
                  <a:gd name="connsiteX3" fmla="*/ 2597814 w 2797473"/>
                  <a:gd name="connsiteY3" fmla="*/ 1626288 h 2388575"/>
                  <a:gd name="connsiteX4" fmla="*/ 2232009 w 2797473"/>
                  <a:gd name="connsiteY4" fmla="*/ 1980422 h 2388575"/>
                  <a:gd name="connsiteX5" fmla="*/ 2127872 w 2797473"/>
                  <a:gd name="connsiteY5" fmla="*/ 2362634 h 2388575"/>
                  <a:gd name="connsiteX6" fmla="*/ 1667599 w 2797473"/>
                  <a:gd name="connsiteY6" fmla="*/ 2123377 h 2388575"/>
                  <a:gd name="connsiteX7" fmla="*/ 1309660 w 2797473"/>
                  <a:gd name="connsiteY7" fmla="*/ 1854972 h 2388575"/>
                  <a:gd name="connsiteX8" fmla="*/ 691207 w 2797473"/>
                  <a:gd name="connsiteY8" fmla="*/ 1783312 h 2388575"/>
                  <a:gd name="connsiteX9" fmla="*/ 61476 w 2797473"/>
                  <a:gd name="connsiteY9" fmla="*/ 798392 h 2388575"/>
                  <a:gd name="connsiteX0" fmla="*/ 61476 w 2797473"/>
                  <a:gd name="connsiteY0" fmla="*/ 798392 h 2388575"/>
                  <a:gd name="connsiteX1" fmla="*/ 1469247 w 2797473"/>
                  <a:gd name="connsiteY1" fmla="*/ 292 h 2388575"/>
                  <a:gd name="connsiteX2" fmla="*/ 2733581 w 2797473"/>
                  <a:gd name="connsiteY2" fmla="*/ 732649 h 2388575"/>
                  <a:gd name="connsiteX3" fmla="*/ 2597814 w 2797473"/>
                  <a:gd name="connsiteY3" fmla="*/ 1626288 h 2388575"/>
                  <a:gd name="connsiteX4" fmla="*/ 2232009 w 2797473"/>
                  <a:gd name="connsiteY4" fmla="*/ 1980422 h 2388575"/>
                  <a:gd name="connsiteX5" fmla="*/ 2127872 w 2797473"/>
                  <a:gd name="connsiteY5" fmla="*/ 2362634 h 2388575"/>
                  <a:gd name="connsiteX6" fmla="*/ 1667599 w 2797473"/>
                  <a:gd name="connsiteY6" fmla="*/ 2123377 h 2388575"/>
                  <a:gd name="connsiteX7" fmla="*/ 1309660 w 2797473"/>
                  <a:gd name="connsiteY7" fmla="*/ 1854972 h 2388575"/>
                  <a:gd name="connsiteX8" fmla="*/ 691207 w 2797473"/>
                  <a:gd name="connsiteY8" fmla="*/ 1783312 h 2388575"/>
                  <a:gd name="connsiteX9" fmla="*/ 61476 w 2797473"/>
                  <a:gd name="connsiteY9" fmla="*/ 798392 h 2388575"/>
                  <a:gd name="connsiteX0" fmla="*/ 61476 w 2797473"/>
                  <a:gd name="connsiteY0" fmla="*/ 798392 h 2388575"/>
                  <a:gd name="connsiteX1" fmla="*/ 1469247 w 2797473"/>
                  <a:gd name="connsiteY1" fmla="*/ 292 h 2388575"/>
                  <a:gd name="connsiteX2" fmla="*/ 2733581 w 2797473"/>
                  <a:gd name="connsiteY2" fmla="*/ 732649 h 2388575"/>
                  <a:gd name="connsiteX3" fmla="*/ 2597814 w 2797473"/>
                  <a:gd name="connsiteY3" fmla="*/ 1626288 h 2388575"/>
                  <a:gd name="connsiteX4" fmla="*/ 2237985 w 2797473"/>
                  <a:gd name="connsiteY4" fmla="*/ 2028234 h 2388575"/>
                  <a:gd name="connsiteX5" fmla="*/ 2127872 w 2797473"/>
                  <a:gd name="connsiteY5" fmla="*/ 2362634 h 2388575"/>
                  <a:gd name="connsiteX6" fmla="*/ 1667599 w 2797473"/>
                  <a:gd name="connsiteY6" fmla="*/ 2123377 h 2388575"/>
                  <a:gd name="connsiteX7" fmla="*/ 1309660 w 2797473"/>
                  <a:gd name="connsiteY7" fmla="*/ 1854972 h 2388575"/>
                  <a:gd name="connsiteX8" fmla="*/ 691207 w 2797473"/>
                  <a:gd name="connsiteY8" fmla="*/ 1783312 h 2388575"/>
                  <a:gd name="connsiteX9" fmla="*/ 61476 w 2797473"/>
                  <a:gd name="connsiteY9" fmla="*/ 798392 h 2388575"/>
                  <a:gd name="connsiteX0" fmla="*/ 61476 w 2797473"/>
                  <a:gd name="connsiteY0" fmla="*/ 798392 h 2388575"/>
                  <a:gd name="connsiteX1" fmla="*/ 1469247 w 2797473"/>
                  <a:gd name="connsiteY1" fmla="*/ 292 h 2388575"/>
                  <a:gd name="connsiteX2" fmla="*/ 2733581 w 2797473"/>
                  <a:gd name="connsiteY2" fmla="*/ 732649 h 2388575"/>
                  <a:gd name="connsiteX3" fmla="*/ 2597814 w 2797473"/>
                  <a:gd name="connsiteY3" fmla="*/ 1626288 h 2388575"/>
                  <a:gd name="connsiteX4" fmla="*/ 2226032 w 2797473"/>
                  <a:gd name="connsiteY4" fmla="*/ 2010304 h 2388575"/>
                  <a:gd name="connsiteX5" fmla="*/ 2127872 w 2797473"/>
                  <a:gd name="connsiteY5" fmla="*/ 2362634 h 2388575"/>
                  <a:gd name="connsiteX6" fmla="*/ 1667599 w 2797473"/>
                  <a:gd name="connsiteY6" fmla="*/ 2123377 h 2388575"/>
                  <a:gd name="connsiteX7" fmla="*/ 1309660 w 2797473"/>
                  <a:gd name="connsiteY7" fmla="*/ 1854972 h 2388575"/>
                  <a:gd name="connsiteX8" fmla="*/ 691207 w 2797473"/>
                  <a:gd name="connsiteY8" fmla="*/ 1783312 h 2388575"/>
                  <a:gd name="connsiteX9" fmla="*/ 61476 w 2797473"/>
                  <a:gd name="connsiteY9" fmla="*/ 798392 h 2388575"/>
                  <a:gd name="connsiteX0" fmla="*/ 61476 w 2797473"/>
                  <a:gd name="connsiteY0" fmla="*/ 798392 h 2388575"/>
                  <a:gd name="connsiteX1" fmla="*/ 1469247 w 2797473"/>
                  <a:gd name="connsiteY1" fmla="*/ 292 h 2388575"/>
                  <a:gd name="connsiteX2" fmla="*/ 2733581 w 2797473"/>
                  <a:gd name="connsiteY2" fmla="*/ 732649 h 2388575"/>
                  <a:gd name="connsiteX3" fmla="*/ 2597814 w 2797473"/>
                  <a:gd name="connsiteY3" fmla="*/ 1626288 h 2388575"/>
                  <a:gd name="connsiteX4" fmla="*/ 2226032 w 2797473"/>
                  <a:gd name="connsiteY4" fmla="*/ 2010304 h 2388575"/>
                  <a:gd name="connsiteX5" fmla="*/ 2127872 w 2797473"/>
                  <a:gd name="connsiteY5" fmla="*/ 2362634 h 2388575"/>
                  <a:gd name="connsiteX6" fmla="*/ 1667599 w 2797473"/>
                  <a:gd name="connsiteY6" fmla="*/ 2123377 h 2388575"/>
                  <a:gd name="connsiteX7" fmla="*/ 1309660 w 2797473"/>
                  <a:gd name="connsiteY7" fmla="*/ 1854972 h 2388575"/>
                  <a:gd name="connsiteX8" fmla="*/ 691207 w 2797473"/>
                  <a:gd name="connsiteY8" fmla="*/ 1783312 h 2388575"/>
                  <a:gd name="connsiteX9" fmla="*/ 61476 w 2797473"/>
                  <a:gd name="connsiteY9" fmla="*/ 798392 h 2388575"/>
                  <a:gd name="connsiteX0" fmla="*/ 61476 w 2834473"/>
                  <a:gd name="connsiteY0" fmla="*/ 798392 h 2388575"/>
                  <a:gd name="connsiteX1" fmla="*/ 1469247 w 2834473"/>
                  <a:gd name="connsiteY1" fmla="*/ 292 h 2388575"/>
                  <a:gd name="connsiteX2" fmla="*/ 2733581 w 2834473"/>
                  <a:gd name="connsiteY2" fmla="*/ 732649 h 2388575"/>
                  <a:gd name="connsiteX3" fmla="*/ 2597814 w 2834473"/>
                  <a:gd name="connsiteY3" fmla="*/ 1626288 h 2388575"/>
                  <a:gd name="connsiteX4" fmla="*/ 2226032 w 2834473"/>
                  <a:gd name="connsiteY4" fmla="*/ 2010304 h 2388575"/>
                  <a:gd name="connsiteX5" fmla="*/ 2127872 w 2834473"/>
                  <a:gd name="connsiteY5" fmla="*/ 2362634 h 2388575"/>
                  <a:gd name="connsiteX6" fmla="*/ 1667599 w 2834473"/>
                  <a:gd name="connsiteY6" fmla="*/ 2123377 h 2388575"/>
                  <a:gd name="connsiteX7" fmla="*/ 1309660 w 2834473"/>
                  <a:gd name="connsiteY7" fmla="*/ 1854972 h 2388575"/>
                  <a:gd name="connsiteX8" fmla="*/ 691207 w 2834473"/>
                  <a:gd name="connsiteY8" fmla="*/ 1783312 h 2388575"/>
                  <a:gd name="connsiteX9" fmla="*/ 61476 w 2834473"/>
                  <a:gd name="connsiteY9" fmla="*/ 798392 h 2388575"/>
                  <a:gd name="connsiteX0" fmla="*/ 61476 w 2824244"/>
                  <a:gd name="connsiteY0" fmla="*/ 798392 h 2388575"/>
                  <a:gd name="connsiteX1" fmla="*/ 1469247 w 2824244"/>
                  <a:gd name="connsiteY1" fmla="*/ 292 h 2388575"/>
                  <a:gd name="connsiteX2" fmla="*/ 2733581 w 2824244"/>
                  <a:gd name="connsiteY2" fmla="*/ 732649 h 2388575"/>
                  <a:gd name="connsiteX3" fmla="*/ 2561956 w 2824244"/>
                  <a:gd name="connsiteY3" fmla="*/ 1590429 h 2388575"/>
                  <a:gd name="connsiteX4" fmla="*/ 2226032 w 2824244"/>
                  <a:gd name="connsiteY4" fmla="*/ 2010304 h 2388575"/>
                  <a:gd name="connsiteX5" fmla="*/ 2127872 w 2824244"/>
                  <a:gd name="connsiteY5" fmla="*/ 2362634 h 2388575"/>
                  <a:gd name="connsiteX6" fmla="*/ 1667599 w 2824244"/>
                  <a:gd name="connsiteY6" fmla="*/ 2123377 h 2388575"/>
                  <a:gd name="connsiteX7" fmla="*/ 1309660 w 2824244"/>
                  <a:gd name="connsiteY7" fmla="*/ 1854972 h 2388575"/>
                  <a:gd name="connsiteX8" fmla="*/ 691207 w 2824244"/>
                  <a:gd name="connsiteY8" fmla="*/ 1783312 h 2388575"/>
                  <a:gd name="connsiteX9" fmla="*/ 61476 w 2824244"/>
                  <a:gd name="connsiteY9" fmla="*/ 798392 h 2388575"/>
                  <a:gd name="connsiteX0" fmla="*/ 61476 w 2831254"/>
                  <a:gd name="connsiteY0" fmla="*/ 798392 h 2388575"/>
                  <a:gd name="connsiteX1" fmla="*/ 1469247 w 2831254"/>
                  <a:gd name="connsiteY1" fmla="*/ 292 h 2388575"/>
                  <a:gd name="connsiteX2" fmla="*/ 2733581 w 2831254"/>
                  <a:gd name="connsiteY2" fmla="*/ 732649 h 2388575"/>
                  <a:gd name="connsiteX3" fmla="*/ 2561956 w 2831254"/>
                  <a:gd name="connsiteY3" fmla="*/ 1590429 h 2388575"/>
                  <a:gd name="connsiteX4" fmla="*/ 2226032 w 2831254"/>
                  <a:gd name="connsiteY4" fmla="*/ 2010304 h 2388575"/>
                  <a:gd name="connsiteX5" fmla="*/ 2127872 w 2831254"/>
                  <a:gd name="connsiteY5" fmla="*/ 2362634 h 2388575"/>
                  <a:gd name="connsiteX6" fmla="*/ 1667599 w 2831254"/>
                  <a:gd name="connsiteY6" fmla="*/ 2123377 h 2388575"/>
                  <a:gd name="connsiteX7" fmla="*/ 1309660 w 2831254"/>
                  <a:gd name="connsiteY7" fmla="*/ 1854972 h 2388575"/>
                  <a:gd name="connsiteX8" fmla="*/ 691207 w 2831254"/>
                  <a:gd name="connsiteY8" fmla="*/ 1783312 h 2388575"/>
                  <a:gd name="connsiteX9" fmla="*/ 61476 w 2831254"/>
                  <a:gd name="connsiteY9" fmla="*/ 798392 h 2388575"/>
                  <a:gd name="connsiteX0" fmla="*/ 61476 w 2831254"/>
                  <a:gd name="connsiteY0" fmla="*/ 798392 h 2388575"/>
                  <a:gd name="connsiteX1" fmla="*/ 1469247 w 2831254"/>
                  <a:gd name="connsiteY1" fmla="*/ 292 h 2388575"/>
                  <a:gd name="connsiteX2" fmla="*/ 2733581 w 2831254"/>
                  <a:gd name="connsiteY2" fmla="*/ 732649 h 2388575"/>
                  <a:gd name="connsiteX3" fmla="*/ 2561956 w 2831254"/>
                  <a:gd name="connsiteY3" fmla="*/ 1590429 h 2388575"/>
                  <a:gd name="connsiteX4" fmla="*/ 2226032 w 2831254"/>
                  <a:gd name="connsiteY4" fmla="*/ 2010304 h 2388575"/>
                  <a:gd name="connsiteX5" fmla="*/ 2127872 w 2831254"/>
                  <a:gd name="connsiteY5" fmla="*/ 2362634 h 2388575"/>
                  <a:gd name="connsiteX6" fmla="*/ 1667599 w 2831254"/>
                  <a:gd name="connsiteY6" fmla="*/ 2123377 h 2388575"/>
                  <a:gd name="connsiteX7" fmla="*/ 1309660 w 2831254"/>
                  <a:gd name="connsiteY7" fmla="*/ 1854972 h 2388575"/>
                  <a:gd name="connsiteX8" fmla="*/ 691207 w 2831254"/>
                  <a:gd name="connsiteY8" fmla="*/ 1783312 h 2388575"/>
                  <a:gd name="connsiteX9" fmla="*/ 61476 w 2831254"/>
                  <a:gd name="connsiteY9" fmla="*/ 798392 h 2388575"/>
                  <a:gd name="connsiteX0" fmla="*/ 61476 w 2831254"/>
                  <a:gd name="connsiteY0" fmla="*/ 798392 h 2388575"/>
                  <a:gd name="connsiteX1" fmla="*/ 1469247 w 2831254"/>
                  <a:gd name="connsiteY1" fmla="*/ 292 h 2388575"/>
                  <a:gd name="connsiteX2" fmla="*/ 2733581 w 2831254"/>
                  <a:gd name="connsiteY2" fmla="*/ 732649 h 2388575"/>
                  <a:gd name="connsiteX3" fmla="*/ 2561956 w 2831254"/>
                  <a:gd name="connsiteY3" fmla="*/ 1590429 h 2388575"/>
                  <a:gd name="connsiteX4" fmla="*/ 2220056 w 2831254"/>
                  <a:gd name="connsiteY4" fmla="*/ 2052140 h 2388575"/>
                  <a:gd name="connsiteX5" fmla="*/ 2127872 w 2831254"/>
                  <a:gd name="connsiteY5" fmla="*/ 2362634 h 2388575"/>
                  <a:gd name="connsiteX6" fmla="*/ 1667599 w 2831254"/>
                  <a:gd name="connsiteY6" fmla="*/ 2123377 h 2388575"/>
                  <a:gd name="connsiteX7" fmla="*/ 1309660 w 2831254"/>
                  <a:gd name="connsiteY7" fmla="*/ 1854972 h 2388575"/>
                  <a:gd name="connsiteX8" fmla="*/ 691207 w 2831254"/>
                  <a:gd name="connsiteY8" fmla="*/ 1783312 h 2388575"/>
                  <a:gd name="connsiteX9" fmla="*/ 61476 w 2831254"/>
                  <a:gd name="connsiteY9" fmla="*/ 798392 h 2388575"/>
                  <a:gd name="connsiteX0" fmla="*/ 61476 w 2831254"/>
                  <a:gd name="connsiteY0" fmla="*/ 798392 h 2388575"/>
                  <a:gd name="connsiteX1" fmla="*/ 1469247 w 2831254"/>
                  <a:gd name="connsiteY1" fmla="*/ 292 h 2388575"/>
                  <a:gd name="connsiteX2" fmla="*/ 2733581 w 2831254"/>
                  <a:gd name="connsiteY2" fmla="*/ 732649 h 2388575"/>
                  <a:gd name="connsiteX3" fmla="*/ 2561956 w 2831254"/>
                  <a:gd name="connsiteY3" fmla="*/ 1590429 h 2388575"/>
                  <a:gd name="connsiteX4" fmla="*/ 2220056 w 2831254"/>
                  <a:gd name="connsiteY4" fmla="*/ 2052140 h 2388575"/>
                  <a:gd name="connsiteX5" fmla="*/ 2149579 w 2831254"/>
                  <a:gd name="connsiteY5" fmla="*/ 2092452 h 2388575"/>
                  <a:gd name="connsiteX6" fmla="*/ 2127872 w 2831254"/>
                  <a:gd name="connsiteY6" fmla="*/ 2362634 h 2388575"/>
                  <a:gd name="connsiteX7" fmla="*/ 1667599 w 2831254"/>
                  <a:gd name="connsiteY7" fmla="*/ 2123377 h 2388575"/>
                  <a:gd name="connsiteX8" fmla="*/ 1309660 w 2831254"/>
                  <a:gd name="connsiteY8" fmla="*/ 1854972 h 2388575"/>
                  <a:gd name="connsiteX9" fmla="*/ 691207 w 2831254"/>
                  <a:gd name="connsiteY9" fmla="*/ 1783312 h 2388575"/>
                  <a:gd name="connsiteX10" fmla="*/ 61476 w 2831254"/>
                  <a:gd name="connsiteY10" fmla="*/ 798392 h 2388575"/>
                  <a:gd name="connsiteX0" fmla="*/ 61476 w 2831254"/>
                  <a:gd name="connsiteY0" fmla="*/ 798392 h 2388575"/>
                  <a:gd name="connsiteX1" fmla="*/ 1469247 w 2831254"/>
                  <a:gd name="connsiteY1" fmla="*/ 292 h 2388575"/>
                  <a:gd name="connsiteX2" fmla="*/ 2733581 w 2831254"/>
                  <a:gd name="connsiteY2" fmla="*/ 732649 h 2388575"/>
                  <a:gd name="connsiteX3" fmla="*/ 2561956 w 2831254"/>
                  <a:gd name="connsiteY3" fmla="*/ 1590429 h 2388575"/>
                  <a:gd name="connsiteX4" fmla="*/ 2220056 w 2831254"/>
                  <a:gd name="connsiteY4" fmla="*/ 2052140 h 2388575"/>
                  <a:gd name="connsiteX5" fmla="*/ 2149579 w 2831254"/>
                  <a:gd name="connsiteY5" fmla="*/ 2092452 h 2388575"/>
                  <a:gd name="connsiteX6" fmla="*/ 2127872 w 2831254"/>
                  <a:gd name="connsiteY6" fmla="*/ 2362634 h 2388575"/>
                  <a:gd name="connsiteX7" fmla="*/ 1667599 w 2831254"/>
                  <a:gd name="connsiteY7" fmla="*/ 2123377 h 2388575"/>
                  <a:gd name="connsiteX8" fmla="*/ 1309660 w 2831254"/>
                  <a:gd name="connsiteY8" fmla="*/ 1854972 h 2388575"/>
                  <a:gd name="connsiteX9" fmla="*/ 691207 w 2831254"/>
                  <a:gd name="connsiteY9" fmla="*/ 1783312 h 2388575"/>
                  <a:gd name="connsiteX10" fmla="*/ 61476 w 2831254"/>
                  <a:gd name="connsiteY10" fmla="*/ 798392 h 2388575"/>
                  <a:gd name="connsiteX0" fmla="*/ 61476 w 2831254"/>
                  <a:gd name="connsiteY0" fmla="*/ 798392 h 2382977"/>
                  <a:gd name="connsiteX1" fmla="*/ 1469247 w 2831254"/>
                  <a:gd name="connsiteY1" fmla="*/ 292 h 2382977"/>
                  <a:gd name="connsiteX2" fmla="*/ 2733581 w 2831254"/>
                  <a:gd name="connsiteY2" fmla="*/ 732649 h 2382977"/>
                  <a:gd name="connsiteX3" fmla="*/ 2561956 w 2831254"/>
                  <a:gd name="connsiteY3" fmla="*/ 1590429 h 2382977"/>
                  <a:gd name="connsiteX4" fmla="*/ 2220056 w 2831254"/>
                  <a:gd name="connsiteY4" fmla="*/ 2052140 h 2382977"/>
                  <a:gd name="connsiteX5" fmla="*/ 2149579 w 2831254"/>
                  <a:gd name="connsiteY5" fmla="*/ 2092452 h 2382977"/>
                  <a:gd name="connsiteX6" fmla="*/ 2169707 w 2831254"/>
                  <a:gd name="connsiteY6" fmla="*/ 2356657 h 2382977"/>
                  <a:gd name="connsiteX7" fmla="*/ 1667599 w 2831254"/>
                  <a:gd name="connsiteY7" fmla="*/ 2123377 h 2382977"/>
                  <a:gd name="connsiteX8" fmla="*/ 1309660 w 2831254"/>
                  <a:gd name="connsiteY8" fmla="*/ 1854972 h 2382977"/>
                  <a:gd name="connsiteX9" fmla="*/ 691207 w 2831254"/>
                  <a:gd name="connsiteY9" fmla="*/ 1783312 h 2382977"/>
                  <a:gd name="connsiteX10" fmla="*/ 61476 w 2831254"/>
                  <a:gd name="connsiteY10" fmla="*/ 798392 h 2382977"/>
                  <a:gd name="connsiteX0" fmla="*/ 61476 w 2831254"/>
                  <a:gd name="connsiteY0" fmla="*/ 798392 h 2382977"/>
                  <a:gd name="connsiteX1" fmla="*/ 1469247 w 2831254"/>
                  <a:gd name="connsiteY1" fmla="*/ 292 h 2382977"/>
                  <a:gd name="connsiteX2" fmla="*/ 2733581 w 2831254"/>
                  <a:gd name="connsiteY2" fmla="*/ 732649 h 2382977"/>
                  <a:gd name="connsiteX3" fmla="*/ 2561956 w 2831254"/>
                  <a:gd name="connsiteY3" fmla="*/ 1590429 h 2382977"/>
                  <a:gd name="connsiteX4" fmla="*/ 2220056 w 2831254"/>
                  <a:gd name="connsiteY4" fmla="*/ 2052140 h 2382977"/>
                  <a:gd name="connsiteX5" fmla="*/ 2209344 w 2831254"/>
                  <a:gd name="connsiteY5" fmla="*/ 2116357 h 2382977"/>
                  <a:gd name="connsiteX6" fmla="*/ 2169707 w 2831254"/>
                  <a:gd name="connsiteY6" fmla="*/ 2356657 h 2382977"/>
                  <a:gd name="connsiteX7" fmla="*/ 1667599 w 2831254"/>
                  <a:gd name="connsiteY7" fmla="*/ 2123377 h 2382977"/>
                  <a:gd name="connsiteX8" fmla="*/ 1309660 w 2831254"/>
                  <a:gd name="connsiteY8" fmla="*/ 1854972 h 2382977"/>
                  <a:gd name="connsiteX9" fmla="*/ 691207 w 2831254"/>
                  <a:gd name="connsiteY9" fmla="*/ 1783312 h 2382977"/>
                  <a:gd name="connsiteX10" fmla="*/ 61476 w 2831254"/>
                  <a:gd name="connsiteY10" fmla="*/ 798392 h 2382977"/>
                  <a:gd name="connsiteX0" fmla="*/ 61476 w 2831254"/>
                  <a:gd name="connsiteY0" fmla="*/ 798392 h 2419322"/>
                  <a:gd name="connsiteX1" fmla="*/ 1469247 w 2831254"/>
                  <a:gd name="connsiteY1" fmla="*/ 292 h 2419322"/>
                  <a:gd name="connsiteX2" fmla="*/ 2733581 w 2831254"/>
                  <a:gd name="connsiteY2" fmla="*/ 732649 h 2419322"/>
                  <a:gd name="connsiteX3" fmla="*/ 2561956 w 2831254"/>
                  <a:gd name="connsiteY3" fmla="*/ 1590429 h 2419322"/>
                  <a:gd name="connsiteX4" fmla="*/ 2220056 w 2831254"/>
                  <a:gd name="connsiteY4" fmla="*/ 2052140 h 2419322"/>
                  <a:gd name="connsiteX5" fmla="*/ 2209344 w 2831254"/>
                  <a:gd name="connsiteY5" fmla="*/ 2116357 h 2419322"/>
                  <a:gd name="connsiteX6" fmla="*/ 2169707 w 2831254"/>
                  <a:gd name="connsiteY6" fmla="*/ 2356657 h 2419322"/>
                  <a:gd name="connsiteX7" fmla="*/ 1667599 w 2831254"/>
                  <a:gd name="connsiteY7" fmla="*/ 2123377 h 2419322"/>
                  <a:gd name="connsiteX8" fmla="*/ 1309660 w 2831254"/>
                  <a:gd name="connsiteY8" fmla="*/ 1854972 h 2419322"/>
                  <a:gd name="connsiteX9" fmla="*/ 691207 w 2831254"/>
                  <a:gd name="connsiteY9" fmla="*/ 1783312 h 2419322"/>
                  <a:gd name="connsiteX10" fmla="*/ 61476 w 2831254"/>
                  <a:gd name="connsiteY10" fmla="*/ 798392 h 2419322"/>
                  <a:gd name="connsiteX0" fmla="*/ 61476 w 2831254"/>
                  <a:gd name="connsiteY0" fmla="*/ 798392 h 2418442"/>
                  <a:gd name="connsiteX1" fmla="*/ 1469247 w 2831254"/>
                  <a:gd name="connsiteY1" fmla="*/ 292 h 2418442"/>
                  <a:gd name="connsiteX2" fmla="*/ 2733581 w 2831254"/>
                  <a:gd name="connsiteY2" fmla="*/ 732649 h 2418442"/>
                  <a:gd name="connsiteX3" fmla="*/ 2561956 w 2831254"/>
                  <a:gd name="connsiteY3" fmla="*/ 1590429 h 2418442"/>
                  <a:gd name="connsiteX4" fmla="*/ 2220056 w 2831254"/>
                  <a:gd name="connsiteY4" fmla="*/ 2052140 h 2418442"/>
                  <a:gd name="connsiteX5" fmla="*/ 2209344 w 2831254"/>
                  <a:gd name="connsiteY5" fmla="*/ 2116357 h 2418442"/>
                  <a:gd name="connsiteX6" fmla="*/ 2169707 w 2831254"/>
                  <a:gd name="connsiteY6" fmla="*/ 2356657 h 2418442"/>
                  <a:gd name="connsiteX7" fmla="*/ 1667599 w 2831254"/>
                  <a:gd name="connsiteY7" fmla="*/ 2123377 h 2418442"/>
                  <a:gd name="connsiteX8" fmla="*/ 1309660 w 2831254"/>
                  <a:gd name="connsiteY8" fmla="*/ 1902783 h 2418442"/>
                  <a:gd name="connsiteX9" fmla="*/ 691207 w 2831254"/>
                  <a:gd name="connsiteY9" fmla="*/ 1783312 h 2418442"/>
                  <a:gd name="connsiteX10" fmla="*/ 61476 w 2831254"/>
                  <a:gd name="connsiteY10" fmla="*/ 798392 h 2418442"/>
                  <a:gd name="connsiteX0" fmla="*/ 24290 w 2794068"/>
                  <a:gd name="connsiteY0" fmla="*/ 798392 h 2418442"/>
                  <a:gd name="connsiteX1" fmla="*/ 1432061 w 2794068"/>
                  <a:gd name="connsiteY1" fmla="*/ 292 h 2418442"/>
                  <a:gd name="connsiteX2" fmla="*/ 2696395 w 2794068"/>
                  <a:gd name="connsiteY2" fmla="*/ 732649 h 2418442"/>
                  <a:gd name="connsiteX3" fmla="*/ 2524770 w 2794068"/>
                  <a:gd name="connsiteY3" fmla="*/ 1590429 h 2418442"/>
                  <a:gd name="connsiteX4" fmla="*/ 2182870 w 2794068"/>
                  <a:gd name="connsiteY4" fmla="*/ 2052140 h 2418442"/>
                  <a:gd name="connsiteX5" fmla="*/ 2172158 w 2794068"/>
                  <a:gd name="connsiteY5" fmla="*/ 2116357 h 2418442"/>
                  <a:gd name="connsiteX6" fmla="*/ 2132521 w 2794068"/>
                  <a:gd name="connsiteY6" fmla="*/ 2356657 h 2418442"/>
                  <a:gd name="connsiteX7" fmla="*/ 1630413 w 2794068"/>
                  <a:gd name="connsiteY7" fmla="*/ 2123377 h 2418442"/>
                  <a:gd name="connsiteX8" fmla="*/ 1272474 w 2794068"/>
                  <a:gd name="connsiteY8" fmla="*/ 1902783 h 2418442"/>
                  <a:gd name="connsiteX9" fmla="*/ 570351 w 2794068"/>
                  <a:gd name="connsiteY9" fmla="*/ 1807218 h 2418442"/>
                  <a:gd name="connsiteX10" fmla="*/ 24290 w 2794068"/>
                  <a:gd name="connsiteY10" fmla="*/ 798392 h 2418442"/>
                  <a:gd name="connsiteX0" fmla="*/ 74374 w 2844152"/>
                  <a:gd name="connsiteY0" fmla="*/ 798392 h 2418442"/>
                  <a:gd name="connsiteX1" fmla="*/ 1482145 w 2844152"/>
                  <a:gd name="connsiteY1" fmla="*/ 292 h 2418442"/>
                  <a:gd name="connsiteX2" fmla="*/ 2746479 w 2844152"/>
                  <a:gd name="connsiteY2" fmla="*/ 732649 h 2418442"/>
                  <a:gd name="connsiteX3" fmla="*/ 2574854 w 2844152"/>
                  <a:gd name="connsiteY3" fmla="*/ 1590429 h 2418442"/>
                  <a:gd name="connsiteX4" fmla="*/ 2232954 w 2844152"/>
                  <a:gd name="connsiteY4" fmla="*/ 2052140 h 2418442"/>
                  <a:gd name="connsiteX5" fmla="*/ 2222242 w 2844152"/>
                  <a:gd name="connsiteY5" fmla="*/ 2116357 h 2418442"/>
                  <a:gd name="connsiteX6" fmla="*/ 2182605 w 2844152"/>
                  <a:gd name="connsiteY6" fmla="*/ 2356657 h 2418442"/>
                  <a:gd name="connsiteX7" fmla="*/ 1680497 w 2844152"/>
                  <a:gd name="connsiteY7" fmla="*/ 2123377 h 2418442"/>
                  <a:gd name="connsiteX8" fmla="*/ 1322558 w 2844152"/>
                  <a:gd name="connsiteY8" fmla="*/ 1902783 h 2418442"/>
                  <a:gd name="connsiteX9" fmla="*/ 620435 w 2844152"/>
                  <a:gd name="connsiteY9" fmla="*/ 1807218 h 2418442"/>
                  <a:gd name="connsiteX10" fmla="*/ 74374 w 2844152"/>
                  <a:gd name="connsiteY10" fmla="*/ 798392 h 2418442"/>
                  <a:gd name="connsiteX0" fmla="*/ 74374 w 2844152"/>
                  <a:gd name="connsiteY0" fmla="*/ 799913 h 2419963"/>
                  <a:gd name="connsiteX1" fmla="*/ 1482145 w 2844152"/>
                  <a:gd name="connsiteY1" fmla="*/ 1813 h 2419963"/>
                  <a:gd name="connsiteX2" fmla="*/ 2746479 w 2844152"/>
                  <a:gd name="connsiteY2" fmla="*/ 734170 h 2419963"/>
                  <a:gd name="connsiteX3" fmla="*/ 2574854 w 2844152"/>
                  <a:gd name="connsiteY3" fmla="*/ 1591950 h 2419963"/>
                  <a:gd name="connsiteX4" fmla="*/ 2232954 w 2844152"/>
                  <a:gd name="connsiteY4" fmla="*/ 2053661 h 2419963"/>
                  <a:gd name="connsiteX5" fmla="*/ 2222242 w 2844152"/>
                  <a:gd name="connsiteY5" fmla="*/ 2117878 h 2419963"/>
                  <a:gd name="connsiteX6" fmla="*/ 2182605 w 2844152"/>
                  <a:gd name="connsiteY6" fmla="*/ 2358178 h 2419963"/>
                  <a:gd name="connsiteX7" fmla="*/ 1680497 w 2844152"/>
                  <a:gd name="connsiteY7" fmla="*/ 2124898 h 2419963"/>
                  <a:gd name="connsiteX8" fmla="*/ 1322558 w 2844152"/>
                  <a:gd name="connsiteY8" fmla="*/ 1904304 h 2419963"/>
                  <a:gd name="connsiteX9" fmla="*/ 620435 w 2844152"/>
                  <a:gd name="connsiteY9" fmla="*/ 1808739 h 2419963"/>
                  <a:gd name="connsiteX10" fmla="*/ 74374 w 2844152"/>
                  <a:gd name="connsiteY10" fmla="*/ 799913 h 2419963"/>
                  <a:gd name="connsiteX0" fmla="*/ 75417 w 2845195"/>
                  <a:gd name="connsiteY0" fmla="*/ 799895 h 2419945"/>
                  <a:gd name="connsiteX1" fmla="*/ 1483188 w 2845195"/>
                  <a:gd name="connsiteY1" fmla="*/ 1795 h 2419945"/>
                  <a:gd name="connsiteX2" fmla="*/ 2747522 w 2845195"/>
                  <a:gd name="connsiteY2" fmla="*/ 734152 h 2419945"/>
                  <a:gd name="connsiteX3" fmla="*/ 2575897 w 2845195"/>
                  <a:gd name="connsiteY3" fmla="*/ 1591932 h 2419945"/>
                  <a:gd name="connsiteX4" fmla="*/ 2233997 w 2845195"/>
                  <a:gd name="connsiteY4" fmla="*/ 2053643 h 2419945"/>
                  <a:gd name="connsiteX5" fmla="*/ 2223285 w 2845195"/>
                  <a:gd name="connsiteY5" fmla="*/ 2117860 h 2419945"/>
                  <a:gd name="connsiteX6" fmla="*/ 2183648 w 2845195"/>
                  <a:gd name="connsiteY6" fmla="*/ 2358160 h 2419945"/>
                  <a:gd name="connsiteX7" fmla="*/ 1681540 w 2845195"/>
                  <a:gd name="connsiteY7" fmla="*/ 2124880 h 2419945"/>
                  <a:gd name="connsiteX8" fmla="*/ 1323601 w 2845195"/>
                  <a:gd name="connsiteY8" fmla="*/ 1904286 h 2419945"/>
                  <a:gd name="connsiteX9" fmla="*/ 621478 w 2845195"/>
                  <a:gd name="connsiteY9" fmla="*/ 1808721 h 2419945"/>
                  <a:gd name="connsiteX10" fmla="*/ 75417 w 2845195"/>
                  <a:gd name="connsiteY10" fmla="*/ 799895 h 2419945"/>
                  <a:gd name="connsiteX0" fmla="*/ 70208 w 2863891"/>
                  <a:gd name="connsiteY0" fmla="*/ 762305 h 2418213"/>
                  <a:gd name="connsiteX1" fmla="*/ 1501884 w 2863891"/>
                  <a:gd name="connsiteY1" fmla="*/ 63 h 2418213"/>
                  <a:gd name="connsiteX2" fmla="*/ 2766218 w 2863891"/>
                  <a:gd name="connsiteY2" fmla="*/ 732420 h 2418213"/>
                  <a:gd name="connsiteX3" fmla="*/ 2594593 w 2863891"/>
                  <a:gd name="connsiteY3" fmla="*/ 1590200 h 2418213"/>
                  <a:gd name="connsiteX4" fmla="*/ 2252693 w 2863891"/>
                  <a:gd name="connsiteY4" fmla="*/ 2051911 h 2418213"/>
                  <a:gd name="connsiteX5" fmla="*/ 2241981 w 2863891"/>
                  <a:gd name="connsiteY5" fmla="*/ 2116128 h 2418213"/>
                  <a:gd name="connsiteX6" fmla="*/ 2202344 w 2863891"/>
                  <a:gd name="connsiteY6" fmla="*/ 2356428 h 2418213"/>
                  <a:gd name="connsiteX7" fmla="*/ 1700236 w 2863891"/>
                  <a:gd name="connsiteY7" fmla="*/ 2123148 h 2418213"/>
                  <a:gd name="connsiteX8" fmla="*/ 1342297 w 2863891"/>
                  <a:gd name="connsiteY8" fmla="*/ 1902554 h 2418213"/>
                  <a:gd name="connsiteX9" fmla="*/ 640174 w 2863891"/>
                  <a:gd name="connsiteY9" fmla="*/ 1806989 h 2418213"/>
                  <a:gd name="connsiteX10" fmla="*/ 70208 w 2863891"/>
                  <a:gd name="connsiteY10" fmla="*/ 762305 h 2418213"/>
                  <a:gd name="connsiteX0" fmla="*/ 63315 w 2856998"/>
                  <a:gd name="connsiteY0" fmla="*/ 762305 h 2418213"/>
                  <a:gd name="connsiteX1" fmla="*/ 1494991 w 2856998"/>
                  <a:gd name="connsiteY1" fmla="*/ 63 h 2418213"/>
                  <a:gd name="connsiteX2" fmla="*/ 2759325 w 2856998"/>
                  <a:gd name="connsiteY2" fmla="*/ 732420 h 2418213"/>
                  <a:gd name="connsiteX3" fmla="*/ 2587700 w 2856998"/>
                  <a:gd name="connsiteY3" fmla="*/ 1590200 h 2418213"/>
                  <a:gd name="connsiteX4" fmla="*/ 2245800 w 2856998"/>
                  <a:gd name="connsiteY4" fmla="*/ 2051911 h 2418213"/>
                  <a:gd name="connsiteX5" fmla="*/ 2235088 w 2856998"/>
                  <a:gd name="connsiteY5" fmla="*/ 2116128 h 2418213"/>
                  <a:gd name="connsiteX6" fmla="*/ 2195451 w 2856998"/>
                  <a:gd name="connsiteY6" fmla="*/ 2356428 h 2418213"/>
                  <a:gd name="connsiteX7" fmla="*/ 1693343 w 2856998"/>
                  <a:gd name="connsiteY7" fmla="*/ 2123148 h 2418213"/>
                  <a:gd name="connsiteX8" fmla="*/ 1335404 w 2856998"/>
                  <a:gd name="connsiteY8" fmla="*/ 1902554 h 2418213"/>
                  <a:gd name="connsiteX9" fmla="*/ 633281 w 2856998"/>
                  <a:gd name="connsiteY9" fmla="*/ 1806989 h 2418213"/>
                  <a:gd name="connsiteX10" fmla="*/ 63315 w 2856998"/>
                  <a:gd name="connsiteY10" fmla="*/ 762305 h 2418213"/>
                  <a:gd name="connsiteX0" fmla="*/ 63315 w 2856998"/>
                  <a:gd name="connsiteY0" fmla="*/ 762305 h 2418213"/>
                  <a:gd name="connsiteX1" fmla="*/ 1494991 w 2856998"/>
                  <a:gd name="connsiteY1" fmla="*/ 63 h 2418213"/>
                  <a:gd name="connsiteX2" fmla="*/ 2759325 w 2856998"/>
                  <a:gd name="connsiteY2" fmla="*/ 732420 h 2418213"/>
                  <a:gd name="connsiteX3" fmla="*/ 2587700 w 2856998"/>
                  <a:gd name="connsiteY3" fmla="*/ 1590200 h 2418213"/>
                  <a:gd name="connsiteX4" fmla="*/ 2245800 w 2856998"/>
                  <a:gd name="connsiteY4" fmla="*/ 2051911 h 2418213"/>
                  <a:gd name="connsiteX5" fmla="*/ 2235088 w 2856998"/>
                  <a:gd name="connsiteY5" fmla="*/ 2116128 h 2418213"/>
                  <a:gd name="connsiteX6" fmla="*/ 2195451 w 2856998"/>
                  <a:gd name="connsiteY6" fmla="*/ 2356428 h 2418213"/>
                  <a:gd name="connsiteX7" fmla="*/ 1693343 w 2856998"/>
                  <a:gd name="connsiteY7" fmla="*/ 2123148 h 2418213"/>
                  <a:gd name="connsiteX8" fmla="*/ 1335404 w 2856998"/>
                  <a:gd name="connsiteY8" fmla="*/ 1902554 h 2418213"/>
                  <a:gd name="connsiteX9" fmla="*/ 633281 w 2856998"/>
                  <a:gd name="connsiteY9" fmla="*/ 1806989 h 2418213"/>
                  <a:gd name="connsiteX10" fmla="*/ 63315 w 2856998"/>
                  <a:gd name="connsiteY10" fmla="*/ 762305 h 2418213"/>
                  <a:gd name="connsiteX0" fmla="*/ 63315 w 2865578"/>
                  <a:gd name="connsiteY0" fmla="*/ 762799 h 2418707"/>
                  <a:gd name="connsiteX1" fmla="*/ 1494991 w 2865578"/>
                  <a:gd name="connsiteY1" fmla="*/ 557 h 2418707"/>
                  <a:gd name="connsiteX2" fmla="*/ 2771278 w 2865578"/>
                  <a:gd name="connsiteY2" fmla="*/ 679126 h 2418707"/>
                  <a:gd name="connsiteX3" fmla="*/ 2587700 w 2865578"/>
                  <a:gd name="connsiteY3" fmla="*/ 1590694 h 2418707"/>
                  <a:gd name="connsiteX4" fmla="*/ 2245800 w 2865578"/>
                  <a:gd name="connsiteY4" fmla="*/ 2052405 h 2418707"/>
                  <a:gd name="connsiteX5" fmla="*/ 2235088 w 2865578"/>
                  <a:gd name="connsiteY5" fmla="*/ 2116622 h 2418707"/>
                  <a:gd name="connsiteX6" fmla="*/ 2195451 w 2865578"/>
                  <a:gd name="connsiteY6" fmla="*/ 2356922 h 2418707"/>
                  <a:gd name="connsiteX7" fmla="*/ 1693343 w 2865578"/>
                  <a:gd name="connsiteY7" fmla="*/ 2123642 h 2418707"/>
                  <a:gd name="connsiteX8" fmla="*/ 1335404 w 2865578"/>
                  <a:gd name="connsiteY8" fmla="*/ 1903048 h 2418707"/>
                  <a:gd name="connsiteX9" fmla="*/ 633281 w 2865578"/>
                  <a:gd name="connsiteY9" fmla="*/ 1807483 h 2418707"/>
                  <a:gd name="connsiteX10" fmla="*/ 63315 w 2865578"/>
                  <a:gd name="connsiteY10" fmla="*/ 762799 h 2418707"/>
                  <a:gd name="connsiteX0" fmla="*/ 63315 w 2865578"/>
                  <a:gd name="connsiteY0" fmla="*/ 762799 h 2417314"/>
                  <a:gd name="connsiteX1" fmla="*/ 1494991 w 2865578"/>
                  <a:gd name="connsiteY1" fmla="*/ 557 h 2417314"/>
                  <a:gd name="connsiteX2" fmla="*/ 2771278 w 2865578"/>
                  <a:gd name="connsiteY2" fmla="*/ 679126 h 2417314"/>
                  <a:gd name="connsiteX3" fmla="*/ 2587700 w 2865578"/>
                  <a:gd name="connsiteY3" fmla="*/ 1590694 h 2417314"/>
                  <a:gd name="connsiteX4" fmla="*/ 2245800 w 2865578"/>
                  <a:gd name="connsiteY4" fmla="*/ 2052405 h 2417314"/>
                  <a:gd name="connsiteX5" fmla="*/ 2235088 w 2865578"/>
                  <a:gd name="connsiteY5" fmla="*/ 2116622 h 2417314"/>
                  <a:gd name="connsiteX6" fmla="*/ 2195451 w 2865578"/>
                  <a:gd name="connsiteY6" fmla="*/ 2356922 h 2417314"/>
                  <a:gd name="connsiteX7" fmla="*/ 1681390 w 2865578"/>
                  <a:gd name="connsiteY7" fmla="*/ 2111689 h 2417314"/>
                  <a:gd name="connsiteX8" fmla="*/ 1335404 w 2865578"/>
                  <a:gd name="connsiteY8" fmla="*/ 1903048 h 2417314"/>
                  <a:gd name="connsiteX9" fmla="*/ 633281 w 2865578"/>
                  <a:gd name="connsiteY9" fmla="*/ 1807483 h 2417314"/>
                  <a:gd name="connsiteX10" fmla="*/ 63315 w 2865578"/>
                  <a:gd name="connsiteY10" fmla="*/ 762799 h 2417314"/>
                  <a:gd name="connsiteX0" fmla="*/ 63315 w 2865578"/>
                  <a:gd name="connsiteY0" fmla="*/ 762799 h 2438165"/>
                  <a:gd name="connsiteX1" fmla="*/ 1494991 w 2865578"/>
                  <a:gd name="connsiteY1" fmla="*/ 557 h 2438165"/>
                  <a:gd name="connsiteX2" fmla="*/ 2771278 w 2865578"/>
                  <a:gd name="connsiteY2" fmla="*/ 679126 h 2438165"/>
                  <a:gd name="connsiteX3" fmla="*/ 2587700 w 2865578"/>
                  <a:gd name="connsiteY3" fmla="*/ 1590694 h 2438165"/>
                  <a:gd name="connsiteX4" fmla="*/ 2245800 w 2865578"/>
                  <a:gd name="connsiteY4" fmla="*/ 2052405 h 2438165"/>
                  <a:gd name="connsiteX5" fmla="*/ 2235088 w 2865578"/>
                  <a:gd name="connsiteY5" fmla="*/ 2116622 h 2438165"/>
                  <a:gd name="connsiteX6" fmla="*/ 2195451 w 2865578"/>
                  <a:gd name="connsiteY6" fmla="*/ 2356922 h 2438165"/>
                  <a:gd name="connsiteX7" fmla="*/ 1681390 w 2865578"/>
                  <a:gd name="connsiteY7" fmla="*/ 2111689 h 2438165"/>
                  <a:gd name="connsiteX8" fmla="*/ 1335404 w 2865578"/>
                  <a:gd name="connsiteY8" fmla="*/ 1903048 h 2438165"/>
                  <a:gd name="connsiteX9" fmla="*/ 633281 w 2865578"/>
                  <a:gd name="connsiteY9" fmla="*/ 1807483 h 2438165"/>
                  <a:gd name="connsiteX10" fmla="*/ 63315 w 2865578"/>
                  <a:gd name="connsiteY10" fmla="*/ 762799 h 2438165"/>
                  <a:gd name="connsiteX0" fmla="*/ 63315 w 2865578"/>
                  <a:gd name="connsiteY0" fmla="*/ 762799 h 2438165"/>
                  <a:gd name="connsiteX1" fmla="*/ 1494991 w 2865578"/>
                  <a:gd name="connsiteY1" fmla="*/ 557 h 2438165"/>
                  <a:gd name="connsiteX2" fmla="*/ 2771278 w 2865578"/>
                  <a:gd name="connsiteY2" fmla="*/ 679126 h 2438165"/>
                  <a:gd name="connsiteX3" fmla="*/ 2587700 w 2865578"/>
                  <a:gd name="connsiteY3" fmla="*/ 1590694 h 2438165"/>
                  <a:gd name="connsiteX4" fmla="*/ 2245800 w 2865578"/>
                  <a:gd name="connsiteY4" fmla="*/ 2052405 h 2438165"/>
                  <a:gd name="connsiteX5" fmla="*/ 2235088 w 2865578"/>
                  <a:gd name="connsiteY5" fmla="*/ 2116622 h 2438165"/>
                  <a:gd name="connsiteX6" fmla="*/ 2195451 w 2865578"/>
                  <a:gd name="connsiteY6" fmla="*/ 2356922 h 2438165"/>
                  <a:gd name="connsiteX7" fmla="*/ 1681390 w 2865578"/>
                  <a:gd name="connsiteY7" fmla="*/ 2111689 h 2438165"/>
                  <a:gd name="connsiteX8" fmla="*/ 1335404 w 2865578"/>
                  <a:gd name="connsiteY8" fmla="*/ 1903048 h 2438165"/>
                  <a:gd name="connsiteX9" fmla="*/ 633281 w 2865578"/>
                  <a:gd name="connsiteY9" fmla="*/ 1807483 h 2438165"/>
                  <a:gd name="connsiteX10" fmla="*/ 63315 w 2865578"/>
                  <a:gd name="connsiteY10" fmla="*/ 762799 h 2438165"/>
                  <a:gd name="connsiteX0" fmla="*/ 63315 w 2865578"/>
                  <a:gd name="connsiteY0" fmla="*/ 762799 h 2438165"/>
                  <a:gd name="connsiteX1" fmla="*/ 1494991 w 2865578"/>
                  <a:gd name="connsiteY1" fmla="*/ 557 h 2438165"/>
                  <a:gd name="connsiteX2" fmla="*/ 2771278 w 2865578"/>
                  <a:gd name="connsiteY2" fmla="*/ 679126 h 2438165"/>
                  <a:gd name="connsiteX3" fmla="*/ 2587700 w 2865578"/>
                  <a:gd name="connsiteY3" fmla="*/ 1590694 h 2438165"/>
                  <a:gd name="connsiteX4" fmla="*/ 2245800 w 2865578"/>
                  <a:gd name="connsiteY4" fmla="*/ 2052405 h 2438165"/>
                  <a:gd name="connsiteX5" fmla="*/ 2235088 w 2865578"/>
                  <a:gd name="connsiteY5" fmla="*/ 2116622 h 2438165"/>
                  <a:gd name="connsiteX6" fmla="*/ 2195451 w 2865578"/>
                  <a:gd name="connsiteY6" fmla="*/ 2356922 h 2438165"/>
                  <a:gd name="connsiteX7" fmla="*/ 1681390 w 2865578"/>
                  <a:gd name="connsiteY7" fmla="*/ 2111689 h 2438165"/>
                  <a:gd name="connsiteX8" fmla="*/ 1335404 w 2865578"/>
                  <a:gd name="connsiteY8" fmla="*/ 1903048 h 2438165"/>
                  <a:gd name="connsiteX9" fmla="*/ 633281 w 2865578"/>
                  <a:gd name="connsiteY9" fmla="*/ 1807483 h 2438165"/>
                  <a:gd name="connsiteX10" fmla="*/ 63315 w 2865578"/>
                  <a:gd name="connsiteY10" fmla="*/ 762799 h 2438165"/>
                  <a:gd name="connsiteX0" fmla="*/ 63315 w 2865578"/>
                  <a:gd name="connsiteY0" fmla="*/ 762799 h 2417106"/>
                  <a:gd name="connsiteX1" fmla="*/ 1494991 w 2865578"/>
                  <a:gd name="connsiteY1" fmla="*/ 557 h 2417106"/>
                  <a:gd name="connsiteX2" fmla="*/ 2771278 w 2865578"/>
                  <a:gd name="connsiteY2" fmla="*/ 679126 h 2417106"/>
                  <a:gd name="connsiteX3" fmla="*/ 2587700 w 2865578"/>
                  <a:gd name="connsiteY3" fmla="*/ 1590694 h 2417106"/>
                  <a:gd name="connsiteX4" fmla="*/ 2245800 w 2865578"/>
                  <a:gd name="connsiteY4" fmla="*/ 2052405 h 2417106"/>
                  <a:gd name="connsiteX5" fmla="*/ 2235088 w 2865578"/>
                  <a:gd name="connsiteY5" fmla="*/ 2116622 h 2417106"/>
                  <a:gd name="connsiteX6" fmla="*/ 2195451 w 2865578"/>
                  <a:gd name="connsiteY6" fmla="*/ 2356922 h 2417106"/>
                  <a:gd name="connsiteX7" fmla="*/ 1681390 w 2865578"/>
                  <a:gd name="connsiteY7" fmla="*/ 2111689 h 2417106"/>
                  <a:gd name="connsiteX8" fmla="*/ 1329427 w 2865578"/>
                  <a:gd name="connsiteY8" fmla="*/ 1915001 h 2417106"/>
                  <a:gd name="connsiteX9" fmla="*/ 633281 w 2865578"/>
                  <a:gd name="connsiteY9" fmla="*/ 1807483 h 2417106"/>
                  <a:gd name="connsiteX10" fmla="*/ 63315 w 2865578"/>
                  <a:gd name="connsiteY10" fmla="*/ 762799 h 2417106"/>
                  <a:gd name="connsiteX0" fmla="*/ 63315 w 2865578"/>
                  <a:gd name="connsiteY0" fmla="*/ 772578 h 2426885"/>
                  <a:gd name="connsiteX1" fmla="*/ 1494991 w 2865578"/>
                  <a:gd name="connsiteY1" fmla="*/ 10336 h 2426885"/>
                  <a:gd name="connsiteX2" fmla="*/ 2771278 w 2865578"/>
                  <a:gd name="connsiteY2" fmla="*/ 688905 h 2426885"/>
                  <a:gd name="connsiteX3" fmla="*/ 2587700 w 2865578"/>
                  <a:gd name="connsiteY3" fmla="*/ 1600473 h 2426885"/>
                  <a:gd name="connsiteX4" fmla="*/ 2245800 w 2865578"/>
                  <a:gd name="connsiteY4" fmla="*/ 2062184 h 2426885"/>
                  <a:gd name="connsiteX5" fmla="*/ 2235088 w 2865578"/>
                  <a:gd name="connsiteY5" fmla="*/ 2126401 h 2426885"/>
                  <a:gd name="connsiteX6" fmla="*/ 2195451 w 2865578"/>
                  <a:gd name="connsiteY6" fmla="*/ 2366701 h 2426885"/>
                  <a:gd name="connsiteX7" fmla="*/ 1681390 w 2865578"/>
                  <a:gd name="connsiteY7" fmla="*/ 2121468 h 2426885"/>
                  <a:gd name="connsiteX8" fmla="*/ 1329427 w 2865578"/>
                  <a:gd name="connsiteY8" fmla="*/ 1924780 h 2426885"/>
                  <a:gd name="connsiteX9" fmla="*/ 633281 w 2865578"/>
                  <a:gd name="connsiteY9" fmla="*/ 1817262 h 2426885"/>
                  <a:gd name="connsiteX10" fmla="*/ 63315 w 2865578"/>
                  <a:gd name="connsiteY10" fmla="*/ 772578 h 2426885"/>
                  <a:gd name="connsiteX0" fmla="*/ 63315 w 2865578"/>
                  <a:gd name="connsiteY0" fmla="*/ 772578 h 2427569"/>
                  <a:gd name="connsiteX1" fmla="*/ 1494991 w 2865578"/>
                  <a:gd name="connsiteY1" fmla="*/ 10336 h 2427569"/>
                  <a:gd name="connsiteX2" fmla="*/ 2771278 w 2865578"/>
                  <a:gd name="connsiteY2" fmla="*/ 688905 h 2427569"/>
                  <a:gd name="connsiteX3" fmla="*/ 2587700 w 2865578"/>
                  <a:gd name="connsiteY3" fmla="*/ 1600473 h 2427569"/>
                  <a:gd name="connsiteX4" fmla="*/ 2245800 w 2865578"/>
                  <a:gd name="connsiteY4" fmla="*/ 2062184 h 2427569"/>
                  <a:gd name="connsiteX5" fmla="*/ 2235088 w 2865578"/>
                  <a:gd name="connsiteY5" fmla="*/ 2126401 h 2427569"/>
                  <a:gd name="connsiteX6" fmla="*/ 2195451 w 2865578"/>
                  <a:gd name="connsiteY6" fmla="*/ 2366701 h 2427569"/>
                  <a:gd name="connsiteX7" fmla="*/ 1675414 w 2865578"/>
                  <a:gd name="connsiteY7" fmla="*/ 2127444 h 2427569"/>
                  <a:gd name="connsiteX8" fmla="*/ 1329427 w 2865578"/>
                  <a:gd name="connsiteY8" fmla="*/ 1924780 h 2427569"/>
                  <a:gd name="connsiteX9" fmla="*/ 633281 w 2865578"/>
                  <a:gd name="connsiteY9" fmla="*/ 1817262 h 2427569"/>
                  <a:gd name="connsiteX10" fmla="*/ 63315 w 2865578"/>
                  <a:gd name="connsiteY10" fmla="*/ 772578 h 2427569"/>
                  <a:gd name="connsiteX0" fmla="*/ 63315 w 2865578"/>
                  <a:gd name="connsiteY0" fmla="*/ 772578 h 2466359"/>
                  <a:gd name="connsiteX1" fmla="*/ 1494991 w 2865578"/>
                  <a:gd name="connsiteY1" fmla="*/ 10336 h 2466359"/>
                  <a:gd name="connsiteX2" fmla="*/ 2771278 w 2865578"/>
                  <a:gd name="connsiteY2" fmla="*/ 688905 h 2466359"/>
                  <a:gd name="connsiteX3" fmla="*/ 2587700 w 2865578"/>
                  <a:gd name="connsiteY3" fmla="*/ 1600473 h 2466359"/>
                  <a:gd name="connsiteX4" fmla="*/ 2245800 w 2865578"/>
                  <a:gd name="connsiteY4" fmla="*/ 2062184 h 2466359"/>
                  <a:gd name="connsiteX5" fmla="*/ 2235088 w 2865578"/>
                  <a:gd name="connsiteY5" fmla="*/ 2126401 h 2466359"/>
                  <a:gd name="connsiteX6" fmla="*/ 2195451 w 2865578"/>
                  <a:gd name="connsiteY6" fmla="*/ 2366701 h 2466359"/>
                  <a:gd name="connsiteX7" fmla="*/ 1675414 w 2865578"/>
                  <a:gd name="connsiteY7" fmla="*/ 2127444 h 2466359"/>
                  <a:gd name="connsiteX8" fmla="*/ 1329427 w 2865578"/>
                  <a:gd name="connsiteY8" fmla="*/ 1924780 h 2466359"/>
                  <a:gd name="connsiteX9" fmla="*/ 633281 w 2865578"/>
                  <a:gd name="connsiteY9" fmla="*/ 1817262 h 2466359"/>
                  <a:gd name="connsiteX10" fmla="*/ 63315 w 2865578"/>
                  <a:gd name="connsiteY10" fmla="*/ 772578 h 2466359"/>
                  <a:gd name="connsiteX0" fmla="*/ 63315 w 2865578"/>
                  <a:gd name="connsiteY0" fmla="*/ 772578 h 2433039"/>
                  <a:gd name="connsiteX1" fmla="*/ 1494991 w 2865578"/>
                  <a:gd name="connsiteY1" fmla="*/ 10336 h 2433039"/>
                  <a:gd name="connsiteX2" fmla="*/ 2771278 w 2865578"/>
                  <a:gd name="connsiteY2" fmla="*/ 688905 h 2433039"/>
                  <a:gd name="connsiteX3" fmla="*/ 2587700 w 2865578"/>
                  <a:gd name="connsiteY3" fmla="*/ 1600473 h 2433039"/>
                  <a:gd name="connsiteX4" fmla="*/ 2245800 w 2865578"/>
                  <a:gd name="connsiteY4" fmla="*/ 2062184 h 2433039"/>
                  <a:gd name="connsiteX5" fmla="*/ 2235088 w 2865578"/>
                  <a:gd name="connsiteY5" fmla="*/ 2126401 h 2433039"/>
                  <a:gd name="connsiteX6" fmla="*/ 2195451 w 2865578"/>
                  <a:gd name="connsiteY6" fmla="*/ 2366701 h 2433039"/>
                  <a:gd name="connsiteX7" fmla="*/ 1675414 w 2865578"/>
                  <a:gd name="connsiteY7" fmla="*/ 2127444 h 2433039"/>
                  <a:gd name="connsiteX8" fmla="*/ 1329427 w 2865578"/>
                  <a:gd name="connsiteY8" fmla="*/ 1924780 h 2433039"/>
                  <a:gd name="connsiteX9" fmla="*/ 633281 w 2865578"/>
                  <a:gd name="connsiteY9" fmla="*/ 1817262 h 2433039"/>
                  <a:gd name="connsiteX10" fmla="*/ 63315 w 2865578"/>
                  <a:gd name="connsiteY10" fmla="*/ 772578 h 2433039"/>
                  <a:gd name="connsiteX0" fmla="*/ 63315 w 2865578"/>
                  <a:gd name="connsiteY0" fmla="*/ 772578 h 2427358"/>
                  <a:gd name="connsiteX1" fmla="*/ 1494991 w 2865578"/>
                  <a:gd name="connsiteY1" fmla="*/ 10336 h 2427358"/>
                  <a:gd name="connsiteX2" fmla="*/ 2771278 w 2865578"/>
                  <a:gd name="connsiteY2" fmla="*/ 688905 h 2427358"/>
                  <a:gd name="connsiteX3" fmla="*/ 2587700 w 2865578"/>
                  <a:gd name="connsiteY3" fmla="*/ 1600473 h 2427358"/>
                  <a:gd name="connsiteX4" fmla="*/ 2245800 w 2865578"/>
                  <a:gd name="connsiteY4" fmla="*/ 2062184 h 2427358"/>
                  <a:gd name="connsiteX5" fmla="*/ 2235088 w 2865578"/>
                  <a:gd name="connsiteY5" fmla="*/ 2126401 h 2427358"/>
                  <a:gd name="connsiteX6" fmla="*/ 2195451 w 2865578"/>
                  <a:gd name="connsiteY6" fmla="*/ 2366701 h 2427358"/>
                  <a:gd name="connsiteX7" fmla="*/ 1675414 w 2865578"/>
                  <a:gd name="connsiteY7" fmla="*/ 2127444 h 2427358"/>
                  <a:gd name="connsiteX8" fmla="*/ 1329427 w 2865578"/>
                  <a:gd name="connsiteY8" fmla="*/ 1936733 h 2427358"/>
                  <a:gd name="connsiteX9" fmla="*/ 633281 w 2865578"/>
                  <a:gd name="connsiteY9" fmla="*/ 1817262 h 2427358"/>
                  <a:gd name="connsiteX10" fmla="*/ 63315 w 2865578"/>
                  <a:gd name="connsiteY10" fmla="*/ 772578 h 2427358"/>
                  <a:gd name="connsiteX0" fmla="*/ 63315 w 2865578"/>
                  <a:gd name="connsiteY0" fmla="*/ 772578 h 2434227"/>
                  <a:gd name="connsiteX1" fmla="*/ 1494991 w 2865578"/>
                  <a:gd name="connsiteY1" fmla="*/ 10336 h 2434227"/>
                  <a:gd name="connsiteX2" fmla="*/ 2771278 w 2865578"/>
                  <a:gd name="connsiteY2" fmla="*/ 688905 h 2434227"/>
                  <a:gd name="connsiteX3" fmla="*/ 2587700 w 2865578"/>
                  <a:gd name="connsiteY3" fmla="*/ 1600473 h 2434227"/>
                  <a:gd name="connsiteX4" fmla="*/ 2245800 w 2865578"/>
                  <a:gd name="connsiteY4" fmla="*/ 2062184 h 2434227"/>
                  <a:gd name="connsiteX5" fmla="*/ 2235088 w 2865578"/>
                  <a:gd name="connsiteY5" fmla="*/ 2126401 h 2434227"/>
                  <a:gd name="connsiteX6" fmla="*/ 2195451 w 2865578"/>
                  <a:gd name="connsiteY6" fmla="*/ 2366701 h 2434227"/>
                  <a:gd name="connsiteX7" fmla="*/ 1639556 w 2865578"/>
                  <a:gd name="connsiteY7" fmla="*/ 2181233 h 2434227"/>
                  <a:gd name="connsiteX8" fmla="*/ 1329427 w 2865578"/>
                  <a:gd name="connsiteY8" fmla="*/ 1936733 h 2434227"/>
                  <a:gd name="connsiteX9" fmla="*/ 633281 w 2865578"/>
                  <a:gd name="connsiteY9" fmla="*/ 1817262 h 2434227"/>
                  <a:gd name="connsiteX10" fmla="*/ 63315 w 2865578"/>
                  <a:gd name="connsiteY10" fmla="*/ 772578 h 2434227"/>
                  <a:gd name="connsiteX0" fmla="*/ 63315 w 2865578"/>
                  <a:gd name="connsiteY0" fmla="*/ 772578 h 2450066"/>
                  <a:gd name="connsiteX1" fmla="*/ 1494991 w 2865578"/>
                  <a:gd name="connsiteY1" fmla="*/ 10336 h 2450066"/>
                  <a:gd name="connsiteX2" fmla="*/ 2771278 w 2865578"/>
                  <a:gd name="connsiteY2" fmla="*/ 688905 h 2450066"/>
                  <a:gd name="connsiteX3" fmla="*/ 2587700 w 2865578"/>
                  <a:gd name="connsiteY3" fmla="*/ 1600473 h 2450066"/>
                  <a:gd name="connsiteX4" fmla="*/ 2245800 w 2865578"/>
                  <a:gd name="connsiteY4" fmla="*/ 2062184 h 2450066"/>
                  <a:gd name="connsiteX5" fmla="*/ 2235088 w 2865578"/>
                  <a:gd name="connsiteY5" fmla="*/ 2126401 h 2450066"/>
                  <a:gd name="connsiteX6" fmla="*/ 2213381 w 2865578"/>
                  <a:gd name="connsiteY6" fmla="*/ 2384630 h 2450066"/>
                  <a:gd name="connsiteX7" fmla="*/ 1639556 w 2865578"/>
                  <a:gd name="connsiteY7" fmla="*/ 2181233 h 2450066"/>
                  <a:gd name="connsiteX8" fmla="*/ 1329427 w 2865578"/>
                  <a:gd name="connsiteY8" fmla="*/ 1936733 h 2450066"/>
                  <a:gd name="connsiteX9" fmla="*/ 633281 w 2865578"/>
                  <a:gd name="connsiteY9" fmla="*/ 1817262 h 2450066"/>
                  <a:gd name="connsiteX10" fmla="*/ 63315 w 2865578"/>
                  <a:gd name="connsiteY10" fmla="*/ 772578 h 2450066"/>
                  <a:gd name="connsiteX0" fmla="*/ 63315 w 2865578"/>
                  <a:gd name="connsiteY0" fmla="*/ 772578 h 2443589"/>
                  <a:gd name="connsiteX1" fmla="*/ 1494991 w 2865578"/>
                  <a:gd name="connsiteY1" fmla="*/ 10336 h 2443589"/>
                  <a:gd name="connsiteX2" fmla="*/ 2771278 w 2865578"/>
                  <a:gd name="connsiteY2" fmla="*/ 688905 h 2443589"/>
                  <a:gd name="connsiteX3" fmla="*/ 2587700 w 2865578"/>
                  <a:gd name="connsiteY3" fmla="*/ 1600473 h 2443589"/>
                  <a:gd name="connsiteX4" fmla="*/ 2245800 w 2865578"/>
                  <a:gd name="connsiteY4" fmla="*/ 2062184 h 2443589"/>
                  <a:gd name="connsiteX5" fmla="*/ 2235088 w 2865578"/>
                  <a:gd name="connsiteY5" fmla="*/ 2126401 h 2443589"/>
                  <a:gd name="connsiteX6" fmla="*/ 2213381 w 2865578"/>
                  <a:gd name="connsiteY6" fmla="*/ 2384630 h 2443589"/>
                  <a:gd name="connsiteX7" fmla="*/ 1651509 w 2865578"/>
                  <a:gd name="connsiteY7" fmla="*/ 2127444 h 2443589"/>
                  <a:gd name="connsiteX8" fmla="*/ 1329427 w 2865578"/>
                  <a:gd name="connsiteY8" fmla="*/ 1936733 h 2443589"/>
                  <a:gd name="connsiteX9" fmla="*/ 633281 w 2865578"/>
                  <a:gd name="connsiteY9" fmla="*/ 1817262 h 2443589"/>
                  <a:gd name="connsiteX10" fmla="*/ 63315 w 2865578"/>
                  <a:gd name="connsiteY10" fmla="*/ 772578 h 2443589"/>
                  <a:gd name="connsiteX0" fmla="*/ 63315 w 2865578"/>
                  <a:gd name="connsiteY0" fmla="*/ 772578 h 2439925"/>
                  <a:gd name="connsiteX1" fmla="*/ 1494991 w 2865578"/>
                  <a:gd name="connsiteY1" fmla="*/ 10336 h 2439925"/>
                  <a:gd name="connsiteX2" fmla="*/ 2771278 w 2865578"/>
                  <a:gd name="connsiteY2" fmla="*/ 688905 h 2439925"/>
                  <a:gd name="connsiteX3" fmla="*/ 2587700 w 2865578"/>
                  <a:gd name="connsiteY3" fmla="*/ 1600473 h 2439925"/>
                  <a:gd name="connsiteX4" fmla="*/ 2245800 w 2865578"/>
                  <a:gd name="connsiteY4" fmla="*/ 2062184 h 2439925"/>
                  <a:gd name="connsiteX5" fmla="*/ 2235088 w 2865578"/>
                  <a:gd name="connsiteY5" fmla="*/ 2126401 h 2439925"/>
                  <a:gd name="connsiteX6" fmla="*/ 2213381 w 2865578"/>
                  <a:gd name="connsiteY6" fmla="*/ 2384630 h 2439925"/>
                  <a:gd name="connsiteX7" fmla="*/ 1657486 w 2865578"/>
                  <a:gd name="connsiteY7" fmla="*/ 2091586 h 2439925"/>
                  <a:gd name="connsiteX8" fmla="*/ 1329427 w 2865578"/>
                  <a:gd name="connsiteY8" fmla="*/ 1936733 h 2439925"/>
                  <a:gd name="connsiteX9" fmla="*/ 633281 w 2865578"/>
                  <a:gd name="connsiteY9" fmla="*/ 1817262 h 2439925"/>
                  <a:gd name="connsiteX10" fmla="*/ 63315 w 2865578"/>
                  <a:gd name="connsiteY10" fmla="*/ 772578 h 2439925"/>
                  <a:gd name="connsiteX0" fmla="*/ 63315 w 2865578"/>
                  <a:gd name="connsiteY0" fmla="*/ 772578 h 2441699"/>
                  <a:gd name="connsiteX1" fmla="*/ 1494991 w 2865578"/>
                  <a:gd name="connsiteY1" fmla="*/ 10336 h 2441699"/>
                  <a:gd name="connsiteX2" fmla="*/ 2771278 w 2865578"/>
                  <a:gd name="connsiteY2" fmla="*/ 688905 h 2441699"/>
                  <a:gd name="connsiteX3" fmla="*/ 2587700 w 2865578"/>
                  <a:gd name="connsiteY3" fmla="*/ 1600473 h 2441699"/>
                  <a:gd name="connsiteX4" fmla="*/ 2245800 w 2865578"/>
                  <a:gd name="connsiteY4" fmla="*/ 2062184 h 2441699"/>
                  <a:gd name="connsiteX5" fmla="*/ 2235088 w 2865578"/>
                  <a:gd name="connsiteY5" fmla="*/ 2126401 h 2441699"/>
                  <a:gd name="connsiteX6" fmla="*/ 2213381 w 2865578"/>
                  <a:gd name="connsiteY6" fmla="*/ 2384630 h 2441699"/>
                  <a:gd name="connsiteX7" fmla="*/ 1633580 w 2865578"/>
                  <a:gd name="connsiteY7" fmla="*/ 2109515 h 2441699"/>
                  <a:gd name="connsiteX8" fmla="*/ 1329427 w 2865578"/>
                  <a:gd name="connsiteY8" fmla="*/ 1936733 h 2441699"/>
                  <a:gd name="connsiteX9" fmla="*/ 633281 w 2865578"/>
                  <a:gd name="connsiteY9" fmla="*/ 1817262 h 2441699"/>
                  <a:gd name="connsiteX10" fmla="*/ 63315 w 2865578"/>
                  <a:gd name="connsiteY10" fmla="*/ 772578 h 2441699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245800 w 2865578"/>
                  <a:gd name="connsiteY4" fmla="*/ 2062184 h 2452885"/>
                  <a:gd name="connsiteX5" fmla="*/ 2235088 w 2865578"/>
                  <a:gd name="connsiteY5" fmla="*/ 2126401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245800 w 2865578"/>
                  <a:gd name="connsiteY4" fmla="*/ 2062184 h 2452885"/>
                  <a:gd name="connsiteX5" fmla="*/ 2224852 w 2865578"/>
                  <a:gd name="connsiteY5" fmla="*/ 2119578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245800 w 2865578"/>
                  <a:gd name="connsiteY4" fmla="*/ 2062184 h 2452885"/>
                  <a:gd name="connsiteX5" fmla="*/ 2224852 w 2865578"/>
                  <a:gd name="connsiteY5" fmla="*/ 2119578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467576 w 2865578"/>
                  <a:gd name="connsiteY4" fmla="*/ 1987121 h 2452885"/>
                  <a:gd name="connsiteX5" fmla="*/ 2224852 w 2865578"/>
                  <a:gd name="connsiteY5" fmla="*/ 2119578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412985 w 2865578"/>
                  <a:gd name="connsiteY4" fmla="*/ 1983709 h 2452885"/>
                  <a:gd name="connsiteX5" fmla="*/ 2224852 w 2865578"/>
                  <a:gd name="connsiteY5" fmla="*/ 2119578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412985 w 2865578"/>
                  <a:gd name="connsiteY4" fmla="*/ 1983709 h 2452885"/>
                  <a:gd name="connsiteX5" fmla="*/ 2303327 w 2865578"/>
                  <a:gd name="connsiteY5" fmla="*/ 2082046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412985 w 2865578"/>
                  <a:gd name="connsiteY4" fmla="*/ 1983709 h 2452885"/>
                  <a:gd name="connsiteX5" fmla="*/ 2303327 w 2865578"/>
                  <a:gd name="connsiteY5" fmla="*/ 2082046 h 2452885"/>
                  <a:gd name="connsiteX6" fmla="*/ 2213381 w 2865578"/>
                  <a:gd name="connsiteY6" fmla="*/ 2384630 h 2452885"/>
                  <a:gd name="connsiteX7" fmla="*/ 1633580 w 2865578"/>
                  <a:gd name="connsiteY7" fmla="*/ 2109515 h 2452885"/>
                  <a:gd name="connsiteX8" fmla="*/ 1329427 w 2865578"/>
                  <a:gd name="connsiteY8" fmla="*/ 1936733 h 2452885"/>
                  <a:gd name="connsiteX9" fmla="*/ 633281 w 2865578"/>
                  <a:gd name="connsiteY9" fmla="*/ 1817262 h 2452885"/>
                  <a:gd name="connsiteX10" fmla="*/ 63315 w 2865578"/>
                  <a:gd name="connsiteY10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303327 w 2865578"/>
                  <a:gd name="connsiteY4" fmla="*/ 2082046 h 2452885"/>
                  <a:gd name="connsiteX5" fmla="*/ 2213381 w 2865578"/>
                  <a:gd name="connsiteY5" fmla="*/ 2384630 h 2452885"/>
                  <a:gd name="connsiteX6" fmla="*/ 1633580 w 2865578"/>
                  <a:gd name="connsiteY6" fmla="*/ 2109515 h 2452885"/>
                  <a:gd name="connsiteX7" fmla="*/ 1329427 w 2865578"/>
                  <a:gd name="connsiteY7" fmla="*/ 1936733 h 2452885"/>
                  <a:gd name="connsiteX8" fmla="*/ 633281 w 2865578"/>
                  <a:gd name="connsiteY8" fmla="*/ 1817262 h 2452885"/>
                  <a:gd name="connsiteX9" fmla="*/ 63315 w 2865578"/>
                  <a:gd name="connsiteY9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303327 w 2865578"/>
                  <a:gd name="connsiteY4" fmla="*/ 2082046 h 2452885"/>
                  <a:gd name="connsiteX5" fmla="*/ 2213381 w 2865578"/>
                  <a:gd name="connsiteY5" fmla="*/ 2384630 h 2452885"/>
                  <a:gd name="connsiteX6" fmla="*/ 1633580 w 2865578"/>
                  <a:gd name="connsiteY6" fmla="*/ 2109515 h 2452885"/>
                  <a:gd name="connsiteX7" fmla="*/ 1329427 w 2865578"/>
                  <a:gd name="connsiteY7" fmla="*/ 1936733 h 2452885"/>
                  <a:gd name="connsiteX8" fmla="*/ 633281 w 2865578"/>
                  <a:gd name="connsiteY8" fmla="*/ 1817262 h 2452885"/>
                  <a:gd name="connsiteX9" fmla="*/ 63315 w 2865578"/>
                  <a:gd name="connsiteY9" fmla="*/ 772578 h 2452885"/>
                  <a:gd name="connsiteX0" fmla="*/ 63315 w 2865578"/>
                  <a:gd name="connsiteY0" fmla="*/ 772578 h 2452885"/>
                  <a:gd name="connsiteX1" fmla="*/ 1494991 w 2865578"/>
                  <a:gd name="connsiteY1" fmla="*/ 10336 h 2452885"/>
                  <a:gd name="connsiteX2" fmla="*/ 2771278 w 2865578"/>
                  <a:gd name="connsiteY2" fmla="*/ 688905 h 2452885"/>
                  <a:gd name="connsiteX3" fmla="*/ 2587700 w 2865578"/>
                  <a:gd name="connsiteY3" fmla="*/ 1600473 h 2452885"/>
                  <a:gd name="connsiteX4" fmla="*/ 2303327 w 2865578"/>
                  <a:gd name="connsiteY4" fmla="*/ 2082046 h 2452885"/>
                  <a:gd name="connsiteX5" fmla="*/ 2213381 w 2865578"/>
                  <a:gd name="connsiteY5" fmla="*/ 2384630 h 2452885"/>
                  <a:gd name="connsiteX6" fmla="*/ 1633580 w 2865578"/>
                  <a:gd name="connsiteY6" fmla="*/ 2109515 h 2452885"/>
                  <a:gd name="connsiteX7" fmla="*/ 1329427 w 2865578"/>
                  <a:gd name="connsiteY7" fmla="*/ 1936733 h 2452885"/>
                  <a:gd name="connsiteX8" fmla="*/ 633281 w 2865578"/>
                  <a:gd name="connsiteY8" fmla="*/ 1817262 h 2452885"/>
                  <a:gd name="connsiteX9" fmla="*/ 63315 w 2865578"/>
                  <a:gd name="connsiteY9" fmla="*/ 772578 h 2452885"/>
                  <a:gd name="connsiteX0" fmla="*/ 63315 w 2890894"/>
                  <a:gd name="connsiteY0" fmla="*/ 772578 h 2452885"/>
                  <a:gd name="connsiteX1" fmla="*/ 1494991 w 2890894"/>
                  <a:gd name="connsiteY1" fmla="*/ 10336 h 2452885"/>
                  <a:gd name="connsiteX2" fmla="*/ 2771278 w 2890894"/>
                  <a:gd name="connsiteY2" fmla="*/ 688905 h 2452885"/>
                  <a:gd name="connsiteX3" fmla="*/ 2587700 w 2890894"/>
                  <a:gd name="connsiteY3" fmla="*/ 1600473 h 2452885"/>
                  <a:gd name="connsiteX4" fmla="*/ 2303327 w 2890894"/>
                  <a:gd name="connsiteY4" fmla="*/ 2082046 h 2452885"/>
                  <a:gd name="connsiteX5" fmla="*/ 2213381 w 2890894"/>
                  <a:gd name="connsiteY5" fmla="*/ 2384630 h 2452885"/>
                  <a:gd name="connsiteX6" fmla="*/ 1633580 w 2890894"/>
                  <a:gd name="connsiteY6" fmla="*/ 2109515 h 2452885"/>
                  <a:gd name="connsiteX7" fmla="*/ 1329427 w 2890894"/>
                  <a:gd name="connsiteY7" fmla="*/ 1936733 h 2452885"/>
                  <a:gd name="connsiteX8" fmla="*/ 633281 w 2890894"/>
                  <a:gd name="connsiteY8" fmla="*/ 1817262 h 2452885"/>
                  <a:gd name="connsiteX9" fmla="*/ 63315 w 2890894"/>
                  <a:gd name="connsiteY9" fmla="*/ 772578 h 2452885"/>
                  <a:gd name="connsiteX0" fmla="*/ 63315 w 2897492"/>
                  <a:gd name="connsiteY0" fmla="*/ 763153 h 2443460"/>
                  <a:gd name="connsiteX1" fmla="*/ 1494991 w 2897492"/>
                  <a:gd name="connsiteY1" fmla="*/ 911 h 2443460"/>
                  <a:gd name="connsiteX2" fmla="*/ 2781514 w 2897492"/>
                  <a:gd name="connsiteY2" fmla="*/ 659008 h 2443460"/>
                  <a:gd name="connsiteX3" fmla="*/ 2587700 w 2897492"/>
                  <a:gd name="connsiteY3" fmla="*/ 1591048 h 2443460"/>
                  <a:gd name="connsiteX4" fmla="*/ 2303327 w 2897492"/>
                  <a:gd name="connsiteY4" fmla="*/ 2072621 h 2443460"/>
                  <a:gd name="connsiteX5" fmla="*/ 2213381 w 2897492"/>
                  <a:gd name="connsiteY5" fmla="*/ 2375205 h 2443460"/>
                  <a:gd name="connsiteX6" fmla="*/ 1633580 w 2897492"/>
                  <a:gd name="connsiteY6" fmla="*/ 2100090 h 2443460"/>
                  <a:gd name="connsiteX7" fmla="*/ 1329427 w 2897492"/>
                  <a:gd name="connsiteY7" fmla="*/ 1927308 h 2443460"/>
                  <a:gd name="connsiteX8" fmla="*/ 633281 w 2897492"/>
                  <a:gd name="connsiteY8" fmla="*/ 1807837 h 2443460"/>
                  <a:gd name="connsiteX9" fmla="*/ 63315 w 2897492"/>
                  <a:gd name="connsiteY9" fmla="*/ 763153 h 2443460"/>
                  <a:gd name="connsiteX0" fmla="*/ 63315 w 2897492"/>
                  <a:gd name="connsiteY0" fmla="*/ 763001 h 2443308"/>
                  <a:gd name="connsiteX1" fmla="*/ 1494991 w 2897492"/>
                  <a:gd name="connsiteY1" fmla="*/ 759 h 2443308"/>
                  <a:gd name="connsiteX2" fmla="*/ 2781514 w 2897492"/>
                  <a:gd name="connsiteY2" fmla="*/ 658856 h 2443308"/>
                  <a:gd name="connsiteX3" fmla="*/ 2587700 w 2897492"/>
                  <a:gd name="connsiteY3" fmla="*/ 1590896 h 2443308"/>
                  <a:gd name="connsiteX4" fmla="*/ 2303327 w 2897492"/>
                  <a:gd name="connsiteY4" fmla="*/ 2072469 h 2443308"/>
                  <a:gd name="connsiteX5" fmla="*/ 2213381 w 2897492"/>
                  <a:gd name="connsiteY5" fmla="*/ 2375053 h 2443308"/>
                  <a:gd name="connsiteX6" fmla="*/ 1633580 w 2897492"/>
                  <a:gd name="connsiteY6" fmla="*/ 2099938 h 2443308"/>
                  <a:gd name="connsiteX7" fmla="*/ 1329427 w 2897492"/>
                  <a:gd name="connsiteY7" fmla="*/ 1927156 h 2443308"/>
                  <a:gd name="connsiteX8" fmla="*/ 633281 w 2897492"/>
                  <a:gd name="connsiteY8" fmla="*/ 1807685 h 2443308"/>
                  <a:gd name="connsiteX9" fmla="*/ 63315 w 2897492"/>
                  <a:gd name="connsiteY9" fmla="*/ 763001 h 2443308"/>
                  <a:gd name="connsiteX0" fmla="*/ 63315 w 2897492"/>
                  <a:gd name="connsiteY0" fmla="*/ 762993 h 2443300"/>
                  <a:gd name="connsiteX1" fmla="*/ 1494991 w 2897492"/>
                  <a:gd name="connsiteY1" fmla="*/ 751 h 2443300"/>
                  <a:gd name="connsiteX2" fmla="*/ 2781514 w 2897492"/>
                  <a:gd name="connsiteY2" fmla="*/ 658848 h 2443300"/>
                  <a:gd name="connsiteX3" fmla="*/ 2587700 w 2897492"/>
                  <a:gd name="connsiteY3" fmla="*/ 1590888 h 2443300"/>
                  <a:gd name="connsiteX4" fmla="*/ 2303327 w 2897492"/>
                  <a:gd name="connsiteY4" fmla="*/ 2072461 h 2443300"/>
                  <a:gd name="connsiteX5" fmla="*/ 2213381 w 2897492"/>
                  <a:gd name="connsiteY5" fmla="*/ 2375045 h 2443300"/>
                  <a:gd name="connsiteX6" fmla="*/ 1633580 w 2897492"/>
                  <a:gd name="connsiteY6" fmla="*/ 2099930 h 2443300"/>
                  <a:gd name="connsiteX7" fmla="*/ 1329427 w 2897492"/>
                  <a:gd name="connsiteY7" fmla="*/ 1927148 h 2443300"/>
                  <a:gd name="connsiteX8" fmla="*/ 633281 w 2897492"/>
                  <a:gd name="connsiteY8" fmla="*/ 1807677 h 2443300"/>
                  <a:gd name="connsiteX9" fmla="*/ 63315 w 2897492"/>
                  <a:gd name="connsiteY9" fmla="*/ 762993 h 2443300"/>
                  <a:gd name="connsiteX0" fmla="*/ 61683 w 2895860"/>
                  <a:gd name="connsiteY0" fmla="*/ 793631 h 2473938"/>
                  <a:gd name="connsiteX1" fmla="*/ 1391001 w 2895860"/>
                  <a:gd name="connsiteY1" fmla="*/ 681 h 2473938"/>
                  <a:gd name="connsiteX2" fmla="*/ 2779882 w 2895860"/>
                  <a:gd name="connsiteY2" fmla="*/ 689486 h 2473938"/>
                  <a:gd name="connsiteX3" fmla="*/ 2586068 w 2895860"/>
                  <a:gd name="connsiteY3" fmla="*/ 1621526 h 2473938"/>
                  <a:gd name="connsiteX4" fmla="*/ 2301695 w 2895860"/>
                  <a:gd name="connsiteY4" fmla="*/ 2103099 h 2473938"/>
                  <a:gd name="connsiteX5" fmla="*/ 2211749 w 2895860"/>
                  <a:gd name="connsiteY5" fmla="*/ 2405683 h 2473938"/>
                  <a:gd name="connsiteX6" fmla="*/ 1631948 w 2895860"/>
                  <a:gd name="connsiteY6" fmla="*/ 2130568 h 2473938"/>
                  <a:gd name="connsiteX7" fmla="*/ 1327795 w 2895860"/>
                  <a:gd name="connsiteY7" fmla="*/ 1957786 h 2473938"/>
                  <a:gd name="connsiteX8" fmla="*/ 631649 w 2895860"/>
                  <a:gd name="connsiteY8" fmla="*/ 1838315 h 2473938"/>
                  <a:gd name="connsiteX9" fmla="*/ 61683 w 2895860"/>
                  <a:gd name="connsiteY9" fmla="*/ 793631 h 2473938"/>
                  <a:gd name="connsiteX0" fmla="*/ 61683 w 2895860"/>
                  <a:gd name="connsiteY0" fmla="*/ 797416 h 2477723"/>
                  <a:gd name="connsiteX1" fmla="*/ 1391001 w 2895860"/>
                  <a:gd name="connsiteY1" fmla="*/ 4466 h 2477723"/>
                  <a:gd name="connsiteX2" fmla="*/ 2779882 w 2895860"/>
                  <a:gd name="connsiteY2" fmla="*/ 693271 h 2477723"/>
                  <a:gd name="connsiteX3" fmla="*/ 2586068 w 2895860"/>
                  <a:gd name="connsiteY3" fmla="*/ 1625311 h 2477723"/>
                  <a:gd name="connsiteX4" fmla="*/ 2301695 w 2895860"/>
                  <a:gd name="connsiteY4" fmla="*/ 2106884 h 2477723"/>
                  <a:gd name="connsiteX5" fmla="*/ 2211749 w 2895860"/>
                  <a:gd name="connsiteY5" fmla="*/ 2409468 h 2477723"/>
                  <a:gd name="connsiteX6" fmla="*/ 1631948 w 2895860"/>
                  <a:gd name="connsiteY6" fmla="*/ 2134353 h 2477723"/>
                  <a:gd name="connsiteX7" fmla="*/ 1327795 w 2895860"/>
                  <a:gd name="connsiteY7" fmla="*/ 1961571 h 2477723"/>
                  <a:gd name="connsiteX8" fmla="*/ 631649 w 2895860"/>
                  <a:gd name="connsiteY8" fmla="*/ 1842100 h 2477723"/>
                  <a:gd name="connsiteX9" fmla="*/ 61683 w 2895860"/>
                  <a:gd name="connsiteY9" fmla="*/ 797416 h 2477723"/>
                  <a:gd name="connsiteX0" fmla="*/ 61683 w 2895860"/>
                  <a:gd name="connsiteY0" fmla="*/ 793809 h 2474116"/>
                  <a:gd name="connsiteX1" fmla="*/ 1391001 w 2895860"/>
                  <a:gd name="connsiteY1" fmla="*/ 859 h 2474116"/>
                  <a:gd name="connsiteX2" fmla="*/ 2779882 w 2895860"/>
                  <a:gd name="connsiteY2" fmla="*/ 689664 h 2474116"/>
                  <a:gd name="connsiteX3" fmla="*/ 2586068 w 2895860"/>
                  <a:gd name="connsiteY3" fmla="*/ 1621704 h 2474116"/>
                  <a:gd name="connsiteX4" fmla="*/ 2301695 w 2895860"/>
                  <a:gd name="connsiteY4" fmla="*/ 2103277 h 2474116"/>
                  <a:gd name="connsiteX5" fmla="*/ 2211749 w 2895860"/>
                  <a:gd name="connsiteY5" fmla="*/ 2405861 h 2474116"/>
                  <a:gd name="connsiteX6" fmla="*/ 1631948 w 2895860"/>
                  <a:gd name="connsiteY6" fmla="*/ 2130746 h 2474116"/>
                  <a:gd name="connsiteX7" fmla="*/ 1327795 w 2895860"/>
                  <a:gd name="connsiteY7" fmla="*/ 1957964 h 2474116"/>
                  <a:gd name="connsiteX8" fmla="*/ 631649 w 2895860"/>
                  <a:gd name="connsiteY8" fmla="*/ 1838493 h 2474116"/>
                  <a:gd name="connsiteX9" fmla="*/ 61683 w 2895860"/>
                  <a:gd name="connsiteY9" fmla="*/ 793809 h 2474116"/>
                  <a:gd name="connsiteX0" fmla="*/ 47671 w 2881848"/>
                  <a:gd name="connsiteY0" fmla="*/ 793675 h 2473982"/>
                  <a:gd name="connsiteX1" fmla="*/ 1376989 w 2881848"/>
                  <a:gd name="connsiteY1" fmla="*/ 725 h 2473982"/>
                  <a:gd name="connsiteX2" fmla="*/ 2765870 w 2881848"/>
                  <a:gd name="connsiteY2" fmla="*/ 689530 h 2473982"/>
                  <a:gd name="connsiteX3" fmla="*/ 2572056 w 2881848"/>
                  <a:gd name="connsiteY3" fmla="*/ 1621570 h 2473982"/>
                  <a:gd name="connsiteX4" fmla="*/ 2287683 w 2881848"/>
                  <a:gd name="connsiteY4" fmla="*/ 2103143 h 2473982"/>
                  <a:gd name="connsiteX5" fmla="*/ 2197737 w 2881848"/>
                  <a:gd name="connsiteY5" fmla="*/ 2405727 h 2473982"/>
                  <a:gd name="connsiteX6" fmla="*/ 1617936 w 2881848"/>
                  <a:gd name="connsiteY6" fmla="*/ 2130612 h 2473982"/>
                  <a:gd name="connsiteX7" fmla="*/ 1313783 w 2881848"/>
                  <a:gd name="connsiteY7" fmla="*/ 1957830 h 2473982"/>
                  <a:gd name="connsiteX8" fmla="*/ 617637 w 2881848"/>
                  <a:gd name="connsiteY8" fmla="*/ 1838359 h 2473982"/>
                  <a:gd name="connsiteX9" fmla="*/ 47671 w 2881848"/>
                  <a:gd name="connsiteY9" fmla="*/ 793675 h 2473982"/>
                  <a:gd name="connsiteX0" fmla="*/ 47671 w 2895456"/>
                  <a:gd name="connsiteY0" fmla="*/ 793734 h 2474041"/>
                  <a:gd name="connsiteX1" fmla="*/ 1376989 w 2895456"/>
                  <a:gd name="connsiteY1" fmla="*/ 784 h 2474041"/>
                  <a:gd name="connsiteX2" fmla="*/ 2786342 w 2895456"/>
                  <a:gd name="connsiteY2" fmla="*/ 682765 h 2474041"/>
                  <a:gd name="connsiteX3" fmla="*/ 2572056 w 2895456"/>
                  <a:gd name="connsiteY3" fmla="*/ 1621629 h 2474041"/>
                  <a:gd name="connsiteX4" fmla="*/ 2287683 w 2895456"/>
                  <a:gd name="connsiteY4" fmla="*/ 2103202 h 2474041"/>
                  <a:gd name="connsiteX5" fmla="*/ 2197737 w 2895456"/>
                  <a:gd name="connsiteY5" fmla="*/ 2405786 h 2474041"/>
                  <a:gd name="connsiteX6" fmla="*/ 1617936 w 2895456"/>
                  <a:gd name="connsiteY6" fmla="*/ 2130671 h 2474041"/>
                  <a:gd name="connsiteX7" fmla="*/ 1313783 w 2895456"/>
                  <a:gd name="connsiteY7" fmla="*/ 1957889 h 2474041"/>
                  <a:gd name="connsiteX8" fmla="*/ 617637 w 2895456"/>
                  <a:gd name="connsiteY8" fmla="*/ 1838418 h 2474041"/>
                  <a:gd name="connsiteX9" fmla="*/ 47671 w 2895456"/>
                  <a:gd name="connsiteY9" fmla="*/ 793734 h 2474041"/>
                  <a:gd name="connsiteX0" fmla="*/ 47671 w 2895456"/>
                  <a:gd name="connsiteY0" fmla="*/ 793690 h 2473997"/>
                  <a:gd name="connsiteX1" fmla="*/ 1376989 w 2895456"/>
                  <a:gd name="connsiteY1" fmla="*/ 740 h 2473997"/>
                  <a:gd name="connsiteX2" fmla="*/ 2786342 w 2895456"/>
                  <a:gd name="connsiteY2" fmla="*/ 682721 h 2473997"/>
                  <a:gd name="connsiteX3" fmla="*/ 2572056 w 2895456"/>
                  <a:gd name="connsiteY3" fmla="*/ 1621585 h 2473997"/>
                  <a:gd name="connsiteX4" fmla="*/ 2287683 w 2895456"/>
                  <a:gd name="connsiteY4" fmla="*/ 2103158 h 2473997"/>
                  <a:gd name="connsiteX5" fmla="*/ 2197737 w 2895456"/>
                  <a:gd name="connsiteY5" fmla="*/ 2405742 h 2473997"/>
                  <a:gd name="connsiteX6" fmla="*/ 1617936 w 2895456"/>
                  <a:gd name="connsiteY6" fmla="*/ 2130627 h 2473997"/>
                  <a:gd name="connsiteX7" fmla="*/ 1313783 w 2895456"/>
                  <a:gd name="connsiteY7" fmla="*/ 1957845 h 2473997"/>
                  <a:gd name="connsiteX8" fmla="*/ 617637 w 2895456"/>
                  <a:gd name="connsiteY8" fmla="*/ 1838374 h 2473997"/>
                  <a:gd name="connsiteX9" fmla="*/ 47671 w 2895456"/>
                  <a:gd name="connsiteY9" fmla="*/ 793690 h 2473997"/>
                  <a:gd name="connsiteX0" fmla="*/ 47671 w 2895456"/>
                  <a:gd name="connsiteY0" fmla="*/ 794198 h 2474505"/>
                  <a:gd name="connsiteX1" fmla="*/ 1376989 w 2895456"/>
                  <a:gd name="connsiteY1" fmla="*/ 1248 h 2474505"/>
                  <a:gd name="connsiteX2" fmla="*/ 2786342 w 2895456"/>
                  <a:gd name="connsiteY2" fmla="*/ 683229 h 2474505"/>
                  <a:gd name="connsiteX3" fmla="*/ 2572056 w 2895456"/>
                  <a:gd name="connsiteY3" fmla="*/ 1622093 h 2474505"/>
                  <a:gd name="connsiteX4" fmla="*/ 2287683 w 2895456"/>
                  <a:gd name="connsiteY4" fmla="*/ 2103666 h 2474505"/>
                  <a:gd name="connsiteX5" fmla="*/ 2197737 w 2895456"/>
                  <a:gd name="connsiteY5" fmla="*/ 2406250 h 2474505"/>
                  <a:gd name="connsiteX6" fmla="*/ 1617936 w 2895456"/>
                  <a:gd name="connsiteY6" fmla="*/ 2131135 h 2474505"/>
                  <a:gd name="connsiteX7" fmla="*/ 1313783 w 2895456"/>
                  <a:gd name="connsiteY7" fmla="*/ 1958353 h 2474505"/>
                  <a:gd name="connsiteX8" fmla="*/ 617637 w 2895456"/>
                  <a:gd name="connsiteY8" fmla="*/ 1838882 h 2474505"/>
                  <a:gd name="connsiteX9" fmla="*/ 47671 w 2895456"/>
                  <a:gd name="connsiteY9" fmla="*/ 794198 h 2474505"/>
                  <a:gd name="connsiteX0" fmla="*/ 47671 w 2895456"/>
                  <a:gd name="connsiteY0" fmla="*/ 796472 h 2476779"/>
                  <a:gd name="connsiteX1" fmla="*/ 1376989 w 2895456"/>
                  <a:gd name="connsiteY1" fmla="*/ 3522 h 2476779"/>
                  <a:gd name="connsiteX2" fmla="*/ 2786342 w 2895456"/>
                  <a:gd name="connsiteY2" fmla="*/ 685503 h 2476779"/>
                  <a:gd name="connsiteX3" fmla="*/ 2572056 w 2895456"/>
                  <a:gd name="connsiteY3" fmla="*/ 1624367 h 2476779"/>
                  <a:gd name="connsiteX4" fmla="*/ 2287683 w 2895456"/>
                  <a:gd name="connsiteY4" fmla="*/ 2105940 h 2476779"/>
                  <a:gd name="connsiteX5" fmla="*/ 2197737 w 2895456"/>
                  <a:gd name="connsiteY5" fmla="*/ 2408524 h 2476779"/>
                  <a:gd name="connsiteX6" fmla="*/ 1617936 w 2895456"/>
                  <a:gd name="connsiteY6" fmla="*/ 2133409 h 2476779"/>
                  <a:gd name="connsiteX7" fmla="*/ 1313783 w 2895456"/>
                  <a:gd name="connsiteY7" fmla="*/ 1960627 h 2476779"/>
                  <a:gd name="connsiteX8" fmla="*/ 617637 w 2895456"/>
                  <a:gd name="connsiteY8" fmla="*/ 1841156 h 2476779"/>
                  <a:gd name="connsiteX9" fmla="*/ 47671 w 2895456"/>
                  <a:gd name="connsiteY9" fmla="*/ 796472 h 2476779"/>
                  <a:gd name="connsiteX0" fmla="*/ 47671 w 2895456"/>
                  <a:gd name="connsiteY0" fmla="*/ 796472 h 2476779"/>
                  <a:gd name="connsiteX1" fmla="*/ 1376989 w 2895456"/>
                  <a:gd name="connsiteY1" fmla="*/ 3522 h 2476779"/>
                  <a:gd name="connsiteX2" fmla="*/ 2786342 w 2895456"/>
                  <a:gd name="connsiteY2" fmla="*/ 685503 h 2476779"/>
                  <a:gd name="connsiteX3" fmla="*/ 2572056 w 2895456"/>
                  <a:gd name="connsiteY3" fmla="*/ 1624367 h 2476779"/>
                  <a:gd name="connsiteX4" fmla="*/ 2287683 w 2895456"/>
                  <a:gd name="connsiteY4" fmla="*/ 2105940 h 2476779"/>
                  <a:gd name="connsiteX5" fmla="*/ 2197737 w 2895456"/>
                  <a:gd name="connsiteY5" fmla="*/ 2408524 h 2476779"/>
                  <a:gd name="connsiteX6" fmla="*/ 1617936 w 2895456"/>
                  <a:gd name="connsiteY6" fmla="*/ 2133409 h 2476779"/>
                  <a:gd name="connsiteX7" fmla="*/ 1313783 w 2895456"/>
                  <a:gd name="connsiteY7" fmla="*/ 1960627 h 2476779"/>
                  <a:gd name="connsiteX8" fmla="*/ 617637 w 2895456"/>
                  <a:gd name="connsiteY8" fmla="*/ 1841156 h 2476779"/>
                  <a:gd name="connsiteX9" fmla="*/ 47671 w 2895456"/>
                  <a:gd name="connsiteY9" fmla="*/ 796472 h 2476779"/>
                  <a:gd name="connsiteX0" fmla="*/ 47671 w 2895456"/>
                  <a:gd name="connsiteY0" fmla="*/ 794128 h 2474435"/>
                  <a:gd name="connsiteX1" fmla="*/ 1376989 w 2895456"/>
                  <a:gd name="connsiteY1" fmla="*/ 1178 h 2474435"/>
                  <a:gd name="connsiteX2" fmla="*/ 2786342 w 2895456"/>
                  <a:gd name="connsiteY2" fmla="*/ 683159 h 2474435"/>
                  <a:gd name="connsiteX3" fmla="*/ 2572056 w 2895456"/>
                  <a:gd name="connsiteY3" fmla="*/ 1622023 h 2474435"/>
                  <a:gd name="connsiteX4" fmla="*/ 2287683 w 2895456"/>
                  <a:gd name="connsiteY4" fmla="*/ 2103596 h 2474435"/>
                  <a:gd name="connsiteX5" fmla="*/ 2197737 w 2895456"/>
                  <a:gd name="connsiteY5" fmla="*/ 2406180 h 2474435"/>
                  <a:gd name="connsiteX6" fmla="*/ 1617936 w 2895456"/>
                  <a:gd name="connsiteY6" fmla="*/ 2131065 h 2474435"/>
                  <a:gd name="connsiteX7" fmla="*/ 1313783 w 2895456"/>
                  <a:gd name="connsiteY7" fmla="*/ 1958283 h 2474435"/>
                  <a:gd name="connsiteX8" fmla="*/ 617637 w 2895456"/>
                  <a:gd name="connsiteY8" fmla="*/ 1838812 h 2474435"/>
                  <a:gd name="connsiteX9" fmla="*/ 47671 w 2895456"/>
                  <a:gd name="connsiteY9" fmla="*/ 794128 h 2474435"/>
                  <a:gd name="connsiteX0" fmla="*/ 61378 w 2909163"/>
                  <a:gd name="connsiteY0" fmla="*/ 736287 h 2416594"/>
                  <a:gd name="connsiteX1" fmla="*/ 1386540 w 2909163"/>
                  <a:gd name="connsiteY1" fmla="*/ 1526 h 2416594"/>
                  <a:gd name="connsiteX2" fmla="*/ 2800049 w 2909163"/>
                  <a:gd name="connsiteY2" fmla="*/ 625318 h 2416594"/>
                  <a:gd name="connsiteX3" fmla="*/ 2585763 w 2909163"/>
                  <a:gd name="connsiteY3" fmla="*/ 1564182 h 2416594"/>
                  <a:gd name="connsiteX4" fmla="*/ 2301390 w 2909163"/>
                  <a:gd name="connsiteY4" fmla="*/ 2045755 h 2416594"/>
                  <a:gd name="connsiteX5" fmla="*/ 2211444 w 2909163"/>
                  <a:gd name="connsiteY5" fmla="*/ 2348339 h 2416594"/>
                  <a:gd name="connsiteX6" fmla="*/ 1631643 w 2909163"/>
                  <a:gd name="connsiteY6" fmla="*/ 2073224 h 2416594"/>
                  <a:gd name="connsiteX7" fmla="*/ 1327490 w 2909163"/>
                  <a:gd name="connsiteY7" fmla="*/ 1900442 h 2416594"/>
                  <a:gd name="connsiteX8" fmla="*/ 631344 w 2909163"/>
                  <a:gd name="connsiteY8" fmla="*/ 1780971 h 2416594"/>
                  <a:gd name="connsiteX9" fmla="*/ 61378 w 2909163"/>
                  <a:gd name="connsiteY9" fmla="*/ 736287 h 2416594"/>
                  <a:gd name="connsiteX0" fmla="*/ 81599 w 2846257"/>
                  <a:gd name="connsiteY0" fmla="*/ 731429 h 2415893"/>
                  <a:gd name="connsiteX1" fmla="*/ 1323634 w 2846257"/>
                  <a:gd name="connsiteY1" fmla="*/ 825 h 2415893"/>
                  <a:gd name="connsiteX2" fmla="*/ 2737143 w 2846257"/>
                  <a:gd name="connsiteY2" fmla="*/ 624617 h 2415893"/>
                  <a:gd name="connsiteX3" fmla="*/ 2522857 w 2846257"/>
                  <a:gd name="connsiteY3" fmla="*/ 1563481 h 2415893"/>
                  <a:gd name="connsiteX4" fmla="*/ 2238484 w 2846257"/>
                  <a:gd name="connsiteY4" fmla="*/ 2045054 h 2415893"/>
                  <a:gd name="connsiteX5" fmla="*/ 2148538 w 2846257"/>
                  <a:gd name="connsiteY5" fmla="*/ 2347638 h 2415893"/>
                  <a:gd name="connsiteX6" fmla="*/ 1568737 w 2846257"/>
                  <a:gd name="connsiteY6" fmla="*/ 2072523 h 2415893"/>
                  <a:gd name="connsiteX7" fmla="*/ 1264584 w 2846257"/>
                  <a:gd name="connsiteY7" fmla="*/ 1899741 h 2415893"/>
                  <a:gd name="connsiteX8" fmla="*/ 568438 w 2846257"/>
                  <a:gd name="connsiteY8" fmla="*/ 1780270 h 2415893"/>
                  <a:gd name="connsiteX9" fmla="*/ 81599 w 2846257"/>
                  <a:gd name="connsiteY9" fmla="*/ 731429 h 2415893"/>
                  <a:gd name="connsiteX0" fmla="*/ 66752 w 2889599"/>
                  <a:gd name="connsiteY0" fmla="*/ 727214 h 2415834"/>
                  <a:gd name="connsiteX1" fmla="*/ 1366976 w 2889599"/>
                  <a:gd name="connsiteY1" fmla="*/ 766 h 2415834"/>
                  <a:gd name="connsiteX2" fmla="*/ 2780485 w 2889599"/>
                  <a:gd name="connsiteY2" fmla="*/ 624558 h 2415834"/>
                  <a:gd name="connsiteX3" fmla="*/ 2566199 w 2889599"/>
                  <a:gd name="connsiteY3" fmla="*/ 1563422 h 2415834"/>
                  <a:gd name="connsiteX4" fmla="*/ 2281826 w 2889599"/>
                  <a:gd name="connsiteY4" fmla="*/ 2044995 h 2415834"/>
                  <a:gd name="connsiteX5" fmla="*/ 2191880 w 2889599"/>
                  <a:gd name="connsiteY5" fmla="*/ 2347579 h 2415834"/>
                  <a:gd name="connsiteX6" fmla="*/ 1612079 w 2889599"/>
                  <a:gd name="connsiteY6" fmla="*/ 2072464 h 2415834"/>
                  <a:gd name="connsiteX7" fmla="*/ 1307926 w 2889599"/>
                  <a:gd name="connsiteY7" fmla="*/ 1899682 h 2415834"/>
                  <a:gd name="connsiteX8" fmla="*/ 611780 w 2889599"/>
                  <a:gd name="connsiteY8" fmla="*/ 1780211 h 2415834"/>
                  <a:gd name="connsiteX9" fmla="*/ 66752 w 2889599"/>
                  <a:gd name="connsiteY9" fmla="*/ 727214 h 2415834"/>
                  <a:gd name="connsiteX0" fmla="*/ 69655 w 2880033"/>
                  <a:gd name="connsiteY0" fmla="*/ 727214 h 2415834"/>
                  <a:gd name="connsiteX1" fmla="*/ 1357410 w 2880033"/>
                  <a:gd name="connsiteY1" fmla="*/ 766 h 2415834"/>
                  <a:gd name="connsiteX2" fmla="*/ 2770919 w 2880033"/>
                  <a:gd name="connsiteY2" fmla="*/ 624558 h 2415834"/>
                  <a:gd name="connsiteX3" fmla="*/ 2556633 w 2880033"/>
                  <a:gd name="connsiteY3" fmla="*/ 1563422 h 2415834"/>
                  <a:gd name="connsiteX4" fmla="*/ 2272260 w 2880033"/>
                  <a:gd name="connsiteY4" fmla="*/ 2044995 h 2415834"/>
                  <a:gd name="connsiteX5" fmla="*/ 2182314 w 2880033"/>
                  <a:gd name="connsiteY5" fmla="*/ 2347579 h 2415834"/>
                  <a:gd name="connsiteX6" fmla="*/ 1602513 w 2880033"/>
                  <a:gd name="connsiteY6" fmla="*/ 2072464 h 2415834"/>
                  <a:gd name="connsiteX7" fmla="*/ 1298360 w 2880033"/>
                  <a:gd name="connsiteY7" fmla="*/ 1899682 h 2415834"/>
                  <a:gd name="connsiteX8" fmla="*/ 602214 w 2880033"/>
                  <a:gd name="connsiteY8" fmla="*/ 1780211 h 2415834"/>
                  <a:gd name="connsiteX9" fmla="*/ 69655 w 2880033"/>
                  <a:gd name="connsiteY9" fmla="*/ 727214 h 2415834"/>
                  <a:gd name="connsiteX0" fmla="*/ 69655 w 2880033"/>
                  <a:gd name="connsiteY0" fmla="*/ 743751 h 2432371"/>
                  <a:gd name="connsiteX1" fmla="*/ 677902 w 2880033"/>
                  <a:gd name="connsiteY1" fmla="*/ 223597 h 2432371"/>
                  <a:gd name="connsiteX2" fmla="*/ 1357410 w 2880033"/>
                  <a:gd name="connsiteY2" fmla="*/ 17303 h 2432371"/>
                  <a:gd name="connsiteX3" fmla="*/ 2770919 w 2880033"/>
                  <a:gd name="connsiteY3" fmla="*/ 641095 h 2432371"/>
                  <a:gd name="connsiteX4" fmla="*/ 2556633 w 2880033"/>
                  <a:gd name="connsiteY4" fmla="*/ 1579959 h 2432371"/>
                  <a:gd name="connsiteX5" fmla="*/ 2272260 w 2880033"/>
                  <a:gd name="connsiteY5" fmla="*/ 2061532 h 2432371"/>
                  <a:gd name="connsiteX6" fmla="*/ 2182314 w 2880033"/>
                  <a:gd name="connsiteY6" fmla="*/ 2364116 h 2432371"/>
                  <a:gd name="connsiteX7" fmla="*/ 1602513 w 2880033"/>
                  <a:gd name="connsiteY7" fmla="*/ 2089001 h 2432371"/>
                  <a:gd name="connsiteX8" fmla="*/ 1298360 w 2880033"/>
                  <a:gd name="connsiteY8" fmla="*/ 1916219 h 2432371"/>
                  <a:gd name="connsiteX9" fmla="*/ 602214 w 2880033"/>
                  <a:gd name="connsiteY9" fmla="*/ 1796748 h 2432371"/>
                  <a:gd name="connsiteX10" fmla="*/ 69655 w 2880033"/>
                  <a:gd name="connsiteY10" fmla="*/ 743751 h 2432371"/>
                  <a:gd name="connsiteX0" fmla="*/ 14562 w 2824940"/>
                  <a:gd name="connsiteY0" fmla="*/ 752944 h 2441564"/>
                  <a:gd name="connsiteX1" fmla="*/ 556307 w 2824940"/>
                  <a:gd name="connsiteY1" fmla="*/ 178757 h 2441564"/>
                  <a:gd name="connsiteX2" fmla="*/ 1302317 w 2824940"/>
                  <a:gd name="connsiteY2" fmla="*/ 26496 h 2441564"/>
                  <a:gd name="connsiteX3" fmla="*/ 2715826 w 2824940"/>
                  <a:gd name="connsiteY3" fmla="*/ 650288 h 2441564"/>
                  <a:gd name="connsiteX4" fmla="*/ 2501540 w 2824940"/>
                  <a:gd name="connsiteY4" fmla="*/ 1589152 h 2441564"/>
                  <a:gd name="connsiteX5" fmla="*/ 2217167 w 2824940"/>
                  <a:gd name="connsiteY5" fmla="*/ 2070725 h 2441564"/>
                  <a:gd name="connsiteX6" fmla="*/ 2127221 w 2824940"/>
                  <a:gd name="connsiteY6" fmla="*/ 2373309 h 2441564"/>
                  <a:gd name="connsiteX7" fmla="*/ 1547420 w 2824940"/>
                  <a:gd name="connsiteY7" fmla="*/ 2098194 h 2441564"/>
                  <a:gd name="connsiteX8" fmla="*/ 1243267 w 2824940"/>
                  <a:gd name="connsiteY8" fmla="*/ 1925412 h 2441564"/>
                  <a:gd name="connsiteX9" fmla="*/ 547121 w 2824940"/>
                  <a:gd name="connsiteY9" fmla="*/ 1805941 h 2441564"/>
                  <a:gd name="connsiteX10" fmla="*/ 14562 w 2824940"/>
                  <a:gd name="connsiteY10" fmla="*/ 752944 h 2441564"/>
                  <a:gd name="connsiteX0" fmla="*/ 16398 w 2826776"/>
                  <a:gd name="connsiteY0" fmla="*/ 749702 h 2438322"/>
                  <a:gd name="connsiteX1" fmla="*/ 583081 w 2826776"/>
                  <a:gd name="connsiteY1" fmla="*/ 192140 h 2438322"/>
                  <a:gd name="connsiteX2" fmla="*/ 1304153 w 2826776"/>
                  <a:gd name="connsiteY2" fmla="*/ 23254 h 2438322"/>
                  <a:gd name="connsiteX3" fmla="*/ 2717662 w 2826776"/>
                  <a:gd name="connsiteY3" fmla="*/ 647046 h 2438322"/>
                  <a:gd name="connsiteX4" fmla="*/ 2503376 w 2826776"/>
                  <a:gd name="connsiteY4" fmla="*/ 1585910 h 2438322"/>
                  <a:gd name="connsiteX5" fmla="*/ 2219003 w 2826776"/>
                  <a:gd name="connsiteY5" fmla="*/ 2067483 h 2438322"/>
                  <a:gd name="connsiteX6" fmla="*/ 2129057 w 2826776"/>
                  <a:gd name="connsiteY6" fmla="*/ 2370067 h 2438322"/>
                  <a:gd name="connsiteX7" fmla="*/ 1549256 w 2826776"/>
                  <a:gd name="connsiteY7" fmla="*/ 2094952 h 2438322"/>
                  <a:gd name="connsiteX8" fmla="*/ 1245103 w 2826776"/>
                  <a:gd name="connsiteY8" fmla="*/ 1922170 h 2438322"/>
                  <a:gd name="connsiteX9" fmla="*/ 548957 w 2826776"/>
                  <a:gd name="connsiteY9" fmla="*/ 1802699 h 2438322"/>
                  <a:gd name="connsiteX10" fmla="*/ 16398 w 2826776"/>
                  <a:gd name="connsiteY10" fmla="*/ 749702 h 2438322"/>
                  <a:gd name="connsiteX0" fmla="*/ 16398 w 2826776"/>
                  <a:gd name="connsiteY0" fmla="*/ 726632 h 2415252"/>
                  <a:gd name="connsiteX1" fmla="*/ 583081 w 2826776"/>
                  <a:gd name="connsiteY1" fmla="*/ 169070 h 2415252"/>
                  <a:gd name="connsiteX2" fmla="*/ 1304153 w 2826776"/>
                  <a:gd name="connsiteY2" fmla="*/ 184 h 2415252"/>
                  <a:gd name="connsiteX3" fmla="*/ 2717662 w 2826776"/>
                  <a:gd name="connsiteY3" fmla="*/ 623976 h 2415252"/>
                  <a:gd name="connsiteX4" fmla="*/ 2503376 w 2826776"/>
                  <a:gd name="connsiteY4" fmla="*/ 1562840 h 2415252"/>
                  <a:gd name="connsiteX5" fmla="*/ 2219003 w 2826776"/>
                  <a:gd name="connsiteY5" fmla="*/ 2044413 h 2415252"/>
                  <a:gd name="connsiteX6" fmla="*/ 2129057 w 2826776"/>
                  <a:gd name="connsiteY6" fmla="*/ 2346997 h 2415252"/>
                  <a:gd name="connsiteX7" fmla="*/ 1549256 w 2826776"/>
                  <a:gd name="connsiteY7" fmla="*/ 2071882 h 2415252"/>
                  <a:gd name="connsiteX8" fmla="*/ 1245103 w 2826776"/>
                  <a:gd name="connsiteY8" fmla="*/ 1899100 h 2415252"/>
                  <a:gd name="connsiteX9" fmla="*/ 548957 w 2826776"/>
                  <a:gd name="connsiteY9" fmla="*/ 1779629 h 2415252"/>
                  <a:gd name="connsiteX10" fmla="*/ 16398 w 2826776"/>
                  <a:gd name="connsiteY10" fmla="*/ 726632 h 2415252"/>
                  <a:gd name="connsiteX0" fmla="*/ 16398 w 2826776"/>
                  <a:gd name="connsiteY0" fmla="*/ 726525 h 2415145"/>
                  <a:gd name="connsiteX1" fmla="*/ 583081 w 2826776"/>
                  <a:gd name="connsiteY1" fmla="*/ 168963 h 2415145"/>
                  <a:gd name="connsiteX2" fmla="*/ 1304153 w 2826776"/>
                  <a:gd name="connsiteY2" fmla="*/ 77 h 2415145"/>
                  <a:gd name="connsiteX3" fmla="*/ 2717662 w 2826776"/>
                  <a:gd name="connsiteY3" fmla="*/ 623869 h 2415145"/>
                  <a:gd name="connsiteX4" fmla="*/ 2503376 w 2826776"/>
                  <a:gd name="connsiteY4" fmla="*/ 1562733 h 2415145"/>
                  <a:gd name="connsiteX5" fmla="*/ 2219003 w 2826776"/>
                  <a:gd name="connsiteY5" fmla="*/ 2044306 h 2415145"/>
                  <a:gd name="connsiteX6" fmla="*/ 2129057 w 2826776"/>
                  <a:gd name="connsiteY6" fmla="*/ 2346890 h 2415145"/>
                  <a:gd name="connsiteX7" fmla="*/ 1549256 w 2826776"/>
                  <a:gd name="connsiteY7" fmla="*/ 2071775 h 2415145"/>
                  <a:gd name="connsiteX8" fmla="*/ 1245103 w 2826776"/>
                  <a:gd name="connsiteY8" fmla="*/ 1898993 h 2415145"/>
                  <a:gd name="connsiteX9" fmla="*/ 548957 w 2826776"/>
                  <a:gd name="connsiteY9" fmla="*/ 1779522 h 2415145"/>
                  <a:gd name="connsiteX10" fmla="*/ 16398 w 2826776"/>
                  <a:gd name="connsiteY10" fmla="*/ 726525 h 2415145"/>
                  <a:gd name="connsiteX0" fmla="*/ 16398 w 2826776"/>
                  <a:gd name="connsiteY0" fmla="*/ 726525 h 2415145"/>
                  <a:gd name="connsiteX1" fmla="*/ 583081 w 2826776"/>
                  <a:gd name="connsiteY1" fmla="*/ 168963 h 2415145"/>
                  <a:gd name="connsiteX2" fmla="*/ 1304153 w 2826776"/>
                  <a:gd name="connsiteY2" fmla="*/ 77 h 2415145"/>
                  <a:gd name="connsiteX3" fmla="*/ 2717662 w 2826776"/>
                  <a:gd name="connsiteY3" fmla="*/ 623869 h 2415145"/>
                  <a:gd name="connsiteX4" fmla="*/ 2503376 w 2826776"/>
                  <a:gd name="connsiteY4" fmla="*/ 1562733 h 2415145"/>
                  <a:gd name="connsiteX5" fmla="*/ 2219003 w 2826776"/>
                  <a:gd name="connsiteY5" fmla="*/ 2044306 h 2415145"/>
                  <a:gd name="connsiteX6" fmla="*/ 2129057 w 2826776"/>
                  <a:gd name="connsiteY6" fmla="*/ 2346890 h 2415145"/>
                  <a:gd name="connsiteX7" fmla="*/ 1549256 w 2826776"/>
                  <a:gd name="connsiteY7" fmla="*/ 2071775 h 2415145"/>
                  <a:gd name="connsiteX8" fmla="*/ 1245103 w 2826776"/>
                  <a:gd name="connsiteY8" fmla="*/ 1898993 h 2415145"/>
                  <a:gd name="connsiteX9" fmla="*/ 548957 w 2826776"/>
                  <a:gd name="connsiteY9" fmla="*/ 1779522 h 2415145"/>
                  <a:gd name="connsiteX10" fmla="*/ 16398 w 2826776"/>
                  <a:gd name="connsiteY10" fmla="*/ 726525 h 2415145"/>
                  <a:gd name="connsiteX0" fmla="*/ 39239 w 2849617"/>
                  <a:gd name="connsiteY0" fmla="*/ 726525 h 2415145"/>
                  <a:gd name="connsiteX1" fmla="*/ 605922 w 2849617"/>
                  <a:gd name="connsiteY1" fmla="*/ 168963 h 2415145"/>
                  <a:gd name="connsiteX2" fmla="*/ 1326994 w 2849617"/>
                  <a:gd name="connsiteY2" fmla="*/ 77 h 2415145"/>
                  <a:gd name="connsiteX3" fmla="*/ 2740503 w 2849617"/>
                  <a:gd name="connsiteY3" fmla="*/ 623869 h 2415145"/>
                  <a:gd name="connsiteX4" fmla="*/ 2526217 w 2849617"/>
                  <a:gd name="connsiteY4" fmla="*/ 1562733 h 2415145"/>
                  <a:gd name="connsiteX5" fmla="*/ 2241844 w 2849617"/>
                  <a:gd name="connsiteY5" fmla="*/ 2044306 h 2415145"/>
                  <a:gd name="connsiteX6" fmla="*/ 2151898 w 2849617"/>
                  <a:gd name="connsiteY6" fmla="*/ 2346890 h 2415145"/>
                  <a:gd name="connsiteX7" fmla="*/ 1572097 w 2849617"/>
                  <a:gd name="connsiteY7" fmla="*/ 2071775 h 2415145"/>
                  <a:gd name="connsiteX8" fmla="*/ 1267944 w 2849617"/>
                  <a:gd name="connsiteY8" fmla="*/ 1898993 h 2415145"/>
                  <a:gd name="connsiteX9" fmla="*/ 571798 w 2849617"/>
                  <a:gd name="connsiteY9" fmla="*/ 1779522 h 2415145"/>
                  <a:gd name="connsiteX10" fmla="*/ 39239 w 2849617"/>
                  <a:gd name="connsiteY10" fmla="*/ 726525 h 2415145"/>
                  <a:gd name="connsiteX0" fmla="*/ 65042 w 2875420"/>
                  <a:gd name="connsiteY0" fmla="*/ 726525 h 2415145"/>
                  <a:gd name="connsiteX1" fmla="*/ 631725 w 2875420"/>
                  <a:gd name="connsiteY1" fmla="*/ 168963 h 2415145"/>
                  <a:gd name="connsiteX2" fmla="*/ 1352797 w 2875420"/>
                  <a:gd name="connsiteY2" fmla="*/ 77 h 2415145"/>
                  <a:gd name="connsiteX3" fmla="*/ 2766306 w 2875420"/>
                  <a:gd name="connsiteY3" fmla="*/ 623869 h 2415145"/>
                  <a:gd name="connsiteX4" fmla="*/ 2552020 w 2875420"/>
                  <a:gd name="connsiteY4" fmla="*/ 1562733 h 2415145"/>
                  <a:gd name="connsiteX5" fmla="*/ 2267647 w 2875420"/>
                  <a:gd name="connsiteY5" fmla="*/ 2044306 h 2415145"/>
                  <a:gd name="connsiteX6" fmla="*/ 2177701 w 2875420"/>
                  <a:gd name="connsiteY6" fmla="*/ 2346890 h 2415145"/>
                  <a:gd name="connsiteX7" fmla="*/ 1597900 w 2875420"/>
                  <a:gd name="connsiteY7" fmla="*/ 2071775 h 2415145"/>
                  <a:gd name="connsiteX8" fmla="*/ 1293747 w 2875420"/>
                  <a:gd name="connsiteY8" fmla="*/ 1898993 h 2415145"/>
                  <a:gd name="connsiteX9" fmla="*/ 597601 w 2875420"/>
                  <a:gd name="connsiteY9" fmla="*/ 1779522 h 2415145"/>
                  <a:gd name="connsiteX10" fmla="*/ 65042 w 2875420"/>
                  <a:gd name="connsiteY10" fmla="*/ 726525 h 2415145"/>
                  <a:gd name="connsiteX0" fmla="*/ 67055 w 2869120"/>
                  <a:gd name="connsiteY0" fmla="*/ 738994 h 2415145"/>
                  <a:gd name="connsiteX1" fmla="*/ 625425 w 2869120"/>
                  <a:gd name="connsiteY1" fmla="*/ 168963 h 2415145"/>
                  <a:gd name="connsiteX2" fmla="*/ 1346497 w 2869120"/>
                  <a:gd name="connsiteY2" fmla="*/ 77 h 2415145"/>
                  <a:gd name="connsiteX3" fmla="*/ 2760006 w 2869120"/>
                  <a:gd name="connsiteY3" fmla="*/ 623869 h 2415145"/>
                  <a:gd name="connsiteX4" fmla="*/ 2545720 w 2869120"/>
                  <a:gd name="connsiteY4" fmla="*/ 1562733 h 2415145"/>
                  <a:gd name="connsiteX5" fmla="*/ 2261347 w 2869120"/>
                  <a:gd name="connsiteY5" fmla="*/ 2044306 h 2415145"/>
                  <a:gd name="connsiteX6" fmla="*/ 2171401 w 2869120"/>
                  <a:gd name="connsiteY6" fmla="*/ 2346890 h 2415145"/>
                  <a:gd name="connsiteX7" fmla="*/ 1591600 w 2869120"/>
                  <a:gd name="connsiteY7" fmla="*/ 2071775 h 2415145"/>
                  <a:gd name="connsiteX8" fmla="*/ 1287447 w 2869120"/>
                  <a:gd name="connsiteY8" fmla="*/ 1898993 h 2415145"/>
                  <a:gd name="connsiteX9" fmla="*/ 591301 w 2869120"/>
                  <a:gd name="connsiteY9" fmla="*/ 1779522 h 2415145"/>
                  <a:gd name="connsiteX10" fmla="*/ 67055 w 2869120"/>
                  <a:gd name="connsiteY10" fmla="*/ 738994 h 2415145"/>
                  <a:gd name="connsiteX0" fmla="*/ 80322 w 2882387"/>
                  <a:gd name="connsiteY0" fmla="*/ 738994 h 2415145"/>
                  <a:gd name="connsiteX1" fmla="*/ 638692 w 2882387"/>
                  <a:gd name="connsiteY1" fmla="*/ 168963 h 2415145"/>
                  <a:gd name="connsiteX2" fmla="*/ 1359764 w 2882387"/>
                  <a:gd name="connsiteY2" fmla="*/ 77 h 2415145"/>
                  <a:gd name="connsiteX3" fmla="*/ 2773273 w 2882387"/>
                  <a:gd name="connsiteY3" fmla="*/ 623869 h 2415145"/>
                  <a:gd name="connsiteX4" fmla="*/ 2558987 w 2882387"/>
                  <a:gd name="connsiteY4" fmla="*/ 1562733 h 2415145"/>
                  <a:gd name="connsiteX5" fmla="*/ 2274614 w 2882387"/>
                  <a:gd name="connsiteY5" fmla="*/ 2044306 h 2415145"/>
                  <a:gd name="connsiteX6" fmla="*/ 2184668 w 2882387"/>
                  <a:gd name="connsiteY6" fmla="*/ 2346890 h 2415145"/>
                  <a:gd name="connsiteX7" fmla="*/ 1604867 w 2882387"/>
                  <a:gd name="connsiteY7" fmla="*/ 2071775 h 2415145"/>
                  <a:gd name="connsiteX8" fmla="*/ 1300714 w 2882387"/>
                  <a:gd name="connsiteY8" fmla="*/ 1898993 h 2415145"/>
                  <a:gd name="connsiteX9" fmla="*/ 604568 w 2882387"/>
                  <a:gd name="connsiteY9" fmla="*/ 1779522 h 2415145"/>
                  <a:gd name="connsiteX10" fmla="*/ 80322 w 2882387"/>
                  <a:gd name="connsiteY10" fmla="*/ 738994 h 2415145"/>
                  <a:gd name="connsiteX0" fmla="*/ 80322 w 2882387"/>
                  <a:gd name="connsiteY0" fmla="*/ 738994 h 2415145"/>
                  <a:gd name="connsiteX1" fmla="*/ 638692 w 2882387"/>
                  <a:gd name="connsiteY1" fmla="*/ 168963 h 2415145"/>
                  <a:gd name="connsiteX2" fmla="*/ 1359764 w 2882387"/>
                  <a:gd name="connsiteY2" fmla="*/ 77 h 2415145"/>
                  <a:gd name="connsiteX3" fmla="*/ 2773273 w 2882387"/>
                  <a:gd name="connsiteY3" fmla="*/ 623869 h 2415145"/>
                  <a:gd name="connsiteX4" fmla="*/ 2558987 w 2882387"/>
                  <a:gd name="connsiteY4" fmla="*/ 1562733 h 2415145"/>
                  <a:gd name="connsiteX5" fmla="*/ 2274614 w 2882387"/>
                  <a:gd name="connsiteY5" fmla="*/ 2044306 h 2415145"/>
                  <a:gd name="connsiteX6" fmla="*/ 2184668 w 2882387"/>
                  <a:gd name="connsiteY6" fmla="*/ 2346890 h 2415145"/>
                  <a:gd name="connsiteX7" fmla="*/ 1604867 w 2882387"/>
                  <a:gd name="connsiteY7" fmla="*/ 2071775 h 2415145"/>
                  <a:gd name="connsiteX8" fmla="*/ 1300714 w 2882387"/>
                  <a:gd name="connsiteY8" fmla="*/ 1898993 h 2415145"/>
                  <a:gd name="connsiteX9" fmla="*/ 604568 w 2882387"/>
                  <a:gd name="connsiteY9" fmla="*/ 1779522 h 2415145"/>
                  <a:gd name="connsiteX10" fmla="*/ 80322 w 2882387"/>
                  <a:gd name="connsiteY10" fmla="*/ 738994 h 2415145"/>
                  <a:gd name="connsiteX0" fmla="*/ 71093 w 2873158"/>
                  <a:gd name="connsiteY0" fmla="*/ 738994 h 2415145"/>
                  <a:gd name="connsiteX1" fmla="*/ 629463 w 2873158"/>
                  <a:gd name="connsiteY1" fmla="*/ 168963 h 2415145"/>
                  <a:gd name="connsiteX2" fmla="*/ 1350535 w 2873158"/>
                  <a:gd name="connsiteY2" fmla="*/ 77 h 2415145"/>
                  <a:gd name="connsiteX3" fmla="*/ 2764044 w 2873158"/>
                  <a:gd name="connsiteY3" fmla="*/ 623869 h 2415145"/>
                  <a:gd name="connsiteX4" fmla="*/ 2549758 w 2873158"/>
                  <a:gd name="connsiteY4" fmla="*/ 1562733 h 2415145"/>
                  <a:gd name="connsiteX5" fmla="*/ 2265385 w 2873158"/>
                  <a:gd name="connsiteY5" fmla="*/ 2044306 h 2415145"/>
                  <a:gd name="connsiteX6" fmla="*/ 2175439 w 2873158"/>
                  <a:gd name="connsiteY6" fmla="*/ 2346890 h 2415145"/>
                  <a:gd name="connsiteX7" fmla="*/ 1595638 w 2873158"/>
                  <a:gd name="connsiteY7" fmla="*/ 2071775 h 2415145"/>
                  <a:gd name="connsiteX8" fmla="*/ 1291485 w 2873158"/>
                  <a:gd name="connsiteY8" fmla="*/ 1898993 h 2415145"/>
                  <a:gd name="connsiteX9" fmla="*/ 595339 w 2873158"/>
                  <a:gd name="connsiteY9" fmla="*/ 1779522 h 2415145"/>
                  <a:gd name="connsiteX10" fmla="*/ 71093 w 2873158"/>
                  <a:gd name="connsiteY10" fmla="*/ 738994 h 2415145"/>
                  <a:gd name="connsiteX0" fmla="*/ 82169 w 2884234"/>
                  <a:gd name="connsiteY0" fmla="*/ 738994 h 2415145"/>
                  <a:gd name="connsiteX1" fmla="*/ 640539 w 2884234"/>
                  <a:gd name="connsiteY1" fmla="*/ 168963 h 2415145"/>
                  <a:gd name="connsiteX2" fmla="*/ 1361611 w 2884234"/>
                  <a:gd name="connsiteY2" fmla="*/ 77 h 2415145"/>
                  <a:gd name="connsiteX3" fmla="*/ 2775120 w 2884234"/>
                  <a:gd name="connsiteY3" fmla="*/ 623869 h 2415145"/>
                  <a:gd name="connsiteX4" fmla="*/ 2560834 w 2884234"/>
                  <a:gd name="connsiteY4" fmla="*/ 1562733 h 2415145"/>
                  <a:gd name="connsiteX5" fmla="*/ 2276461 w 2884234"/>
                  <a:gd name="connsiteY5" fmla="*/ 2044306 h 2415145"/>
                  <a:gd name="connsiteX6" fmla="*/ 2186515 w 2884234"/>
                  <a:gd name="connsiteY6" fmla="*/ 2346890 h 2415145"/>
                  <a:gd name="connsiteX7" fmla="*/ 1606714 w 2884234"/>
                  <a:gd name="connsiteY7" fmla="*/ 2071775 h 2415145"/>
                  <a:gd name="connsiteX8" fmla="*/ 1302561 w 2884234"/>
                  <a:gd name="connsiteY8" fmla="*/ 1898993 h 2415145"/>
                  <a:gd name="connsiteX9" fmla="*/ 606415 w 2884234"/>
                  <a:gd name="connsiteY9" fmla="*/ 1779522 h 2415145"/>
                  <a:gd name="connsiteX10" fmla="*/ 82169 w 2884234"/>
                  <a:gd name="connsiteY10" fmla="*/ 738994 h 2415145"/>
                  <a:gd name="connsiteX0" fmla="*/ 82169 w 2884234"/>
                  <a:gd name="connsiteY0" fmla="*/ 738994 h 2415145"/>
                  <a:gd name="connsiteX1" fmla="*/ 640539 w 2884234"/>
                  <a:gd name="connsiteY1" fmla="*/ 168963 h 2415145"/>
                  <a:gd name="connsiteX2" fmla="*/ 1361611 w 2884234"/>
                  <a:gd name="connsiteY2" fmla="*/ 77 h 2415145"/>
                  <a:gd name="connsiteX3" fmla="*/ 2775120 w 2884234"/>
                  <a:gd name="connsiteY3" fmla="*/ 623869 h 2415145"/>
                  <a:gd name="connsiteX4" fmla="*/ 2560834 w 2884234"/>
                  <a:gd name="connsiteY4" fmla="*/ 1562733 h 2415145"/>
                  <a:gd name="connsiteX5" fmla="*/ 2276461 w 2884234"/>
                  <a:gd name="connsiteY5" fmla="*/ 2044306 h 2415145"/>
                  <a:gd name="connsiteX6" fmla="*/ 2186515 w 2884234"/>
                  <a:gd name="connsiteY6" fmla="*/ 2346890 h 2415145"/>
                  <a:gd name="connsiteX7" fmla="*/ 1606714 w 2884234"/>
                  <a:gd name="connsiteY7" fmla="*/ 2071775 h 2415145"/>
                  <a:gd name="connsiteX8" fmla="*/ 1302561 w 2884234"/>
                  <a:gd name="connsiteY8" fmla="*/ 1898993 h 2415145"/>
                  <a:gd name="connsiteX9" fmla="*/ 606415 w 2884234"/>
                  <a:gd name="connsiteY9" fmla="*/ 1779522 h 2415145"/>
                  <a:gd name="connsiteX10" fmla="*/ 82169 w 2884234"/>
                  <a:gd name="connsiteY10" fmla="*/ 738994 h 2415145"/>
                  <a:gd name="connsiteX0" fmla="*/ 82169 w 2884234"/>
                  <a:gd name="connsiteY0" fmla="*/ 738988 h 2415139"/>
                  <a:gd name="connsiteX1" fmla="*/ 640539 w 2884234"/>
                  <a:gd name="connsiteY1" fmla="*/ 168957 h 2415139"/>
                  <a:gd name="connsiteX2" fmla="*/ 1361611 w 2884234"/>
                  <a:gd name="connsiteY2" fmla="*/ 71 h 2415139"/>
                  <a:gd name="connsiteX3" fmla="*/ 2775120 w 2884234"/>
                  <a:gd name="connsiteY3" fmla="*/ 623863 h 2415139"/>
                  <a:gd name="connsiteX4" fmla="*/ 2560834 w 2884234"/>
                  <a:gd name="connsiteY4" fmla="*/ 1562727 h 2415139"/>
                  <a:gd name="connsiteX5" fmla="*/ 2276461 w 2884234"/>
                  <a:gd name="connsiteY5" fmla="*/ 2044300 h 2415139"/>
                  <a:gd name="connsiteX6" fmla="*/ 2186515 w 2884234"/>
                  <a:gd name="connsiteY6" fmla="*/ 2346884 h 2415139"/>
                  <a:gd name="connsiteX7" fmla="*/ 1606714 w 2884234"/>
                  <a:gd name="connsiteY7" fmla="*/ 2071769 h 2415139"/>
                  <a:gd name="connsiteX8" fmla="*/ 1302561 w 2884234"/>
                  <a:gd name="connsiteY8" fmla="*/ 1898987 h 2415139"/>
                  <a:gd name="connsiteX9" fmla="*/ 606415 w 2884234"/>
                  <a:gd name="connsiteY9" fmla="*/ 1779516 h 2415139"/>
                  <a:gd name="connsiteX10" fmla="*/ 82169 w 2884234"/>
                  <a:gd name="connsiteY10" fmla="*/ 738988 h 2415139"/>
                  <a:gd name="connsiteX0" fmla="*/ 82169 w 2884234"/>
                  <a:gd name="connsiteY0" fmla="*/ 739040 h 2415191"/>
                  <a:gd name="connsiteX1" fmla="*/ 640539 w 2884234"/>
                  <a:gd name="connsiteY1" fmla="*/ 169009 h 2415191"/>
                  <a:gd name="connsiteX2" fmla="*/ 1361611 w 2884234"/>
                  <a:gd name="connsiteY2" fmla="*/ 123 h 2415191"/>
                  <a:gd name="connsiteX3" fmla="*/ 2775120 w 2884234"/>
                  <a:gd name="connsiteY3" fmla="*/ 623915 h 2415191"/>
                  <a:gd name="connsiteX4" fmla="*/ 2560834 w 2884234"/>
                  <a:gd name="connsiteY4" fmla="*/ 1562779 h 2415191"/>
                  <a:gd name="connsiteX5" fmla="*/ 2276461 w 2884234"/>
                  <a:gd name="connsiteY5" fmla="*/ 2044352 h 2415191"/>
                  <a:gd name="connsiteX6" fmla="*/ 2186515 w 2884234"/>
                  <a:gd name="connsiteY6" fmla="*/ 2346936 h 2415191"/>
                  <a:gd name="connsiteX7" fmla="*/ 1606714 w 2884234"/>
                  <a:gd name="connsiteY7" fmla="*/ 2071821 h 2415191"/>
                  <a:gd name="connsiteX8" fmla="*/ 1302561 w 2884234"/>
                  <a:gd name="connsiteY8" fmla="*/ 1899039 h 2415191"/>
                  <a:gd name="connsiteX9" fmla="*/ 606415 w 2884234"/>
                  <a:gd name="connsiteY9" fmla="*/ 1779568 h 2415191"/>
                  <a:gd name="connsiteX10" fmla="*/ 82169 w 2884234"/>
                  <a:gd name="connsiteY10" fmla="*/ 739040 h 2415191"/>
                  <a:gd name="connsiteX0" fmla="*/ 82169 w 2884234"/>
                  <a:gd name="connsiteY0" fmla="*/ 739033 h 2415184"/>
                  <a:gd name="connsiteX1" fmla="*/ 640539 w 2884234"/>
                  <a:gd name="connsiteY1" fmla="*/ 169002 h 2415184"/>
                  <a:gd name="connsiteX2" fmla="*/ 1361611 w 2884234"/>
                  <a:gd name="connsiteY2" fmla="*/ 116 h 2415184"/>
                  <a:gd name="connsiteX3" fmla="*/ 2775120 w 2884234"/>
                  <a:gd name="connsiteY3" fmla="*/ 623908 h 2415184"/>
                  <a:gd name="connsiteX4" fmla="*/ 2560834 w 2884234"/>
                  <a:gd name="connsiteY4" fmla="*/ 1562772 h 2415184"/>
                  <a:gd name="connsiteX5" fmla="*/ 2276461 w 2884234"/>
                  <a:gd name="connsiteY5" fmla="*/ 2044345 h 2415184"/>
                  <a:gd name="connsiteX6" fmla="*/ 2186515 w 2884234"/>
                  <a:gd name="connsiteY6" fmla="*/ 2346929 h 2415184"/>
                  <a:gd name="connsiteX7" fmla="*/ 1606714 w 2884234"/>
                  <a:gd name="connsiteY7" fmla="*/ 2071814 h 2415184"/>
                  <a:gd name="connsiteX8" fmla="*/ 1302561 w 2884234"/>
                  <a:gd name="connsiteY8" fmla="*/ 1899032 h 2415184"/>
                  <a:gd name="connsiteX9" fmla="*/ 606415 w 2884234"/>
                  <a:gd name="connsiteY9" fmla="*/ 1779561 h 2415184"/>
                  <a:gd name="connsiteX10" fmla="*/ 82169 w 2884234"/>
                  <a:gd name="connsiteY10" fmla="*/ 739033 h 2415184"/>
                  <a:gd name="connsiteX0" fmla="*/ 82169 w 2884234"/>
                  <a:gd name="connsiteY0" fmla="*/ 739374 h 2415525"/>
                  <a:gd name="connsiteX1" fmla="*/ 640539 w 2884234"/>
                  <a:gd name="connsiteY1" fmla="*/ 169343 h 2415525"/>
                  <a:gd name="connsiteX2" fmla="*/ 1361611 w 2884234"/>
                  <a:gd name="connsiteY2" fmla="*/ 457 h 2415525"/>
                  <a:gd name="connsiteX3" fmla="*/ 2775120 w 2884234"/>
                  <a:gd name="connsiteY3" fmla="*/ 624249 h 2415525"/>
                  <a:gd name="connsiteX4" fmla="*/ 2560834 w 2884234"/>
                  <a:gd name="connsiteY4" fmla="*/ 1563113 h 2415525"/>
                  <a:gd name="connsiteX5" fmla="*/ 2276461 w 2884234"/>
                  <a:gd name="connsiteY5" fmla="*/ 2044686 h 2415525"/>
                  <a:gd name="connsiteX6" fmla="*/ 2186515 w 2884234"/>
                  <a:gd name="connsiteY6" fmla="*/ 2347270 h 2415525"/>
                  <a:gd name="connsiteX7" fmla="*/ 1606714 w 2884234"/>
                  <a:gd name="connsiteY7" fmla="*/ 2072155 h 2415525"/>
                  <a:gd name="connsiteX8" fmla="*/ 1302561 w 2884234"/>
                  <a:gd name="connsiteY8" fmla="*/ 1899373 h 2415525"/>
                  <a:gd name="connsiteX9" fmla="*/ 606415 w 2884234"/>
                  <a:gd name="connsiteY9" fmla="*/ 1779902 h 2415525"/>
                  <a:gd name="connsiteX10" fmla="*/ 82169 w 2884234"/>
                  <a:gd name="connsiteY10" fmla="*/ 739374 h 2415525"/>
                  <a:gd name="connsiteX0" fmla="*/ 82169 w 2823291"/>
                  <a:gd name="connsiteY0" fmla="*/ 755257 h 2431408"/>
                  <a:gd name="connsiteX1" fmla="*/ 640539 w 2823291"/>
                  <a:gd name="connsiteY1" fmla="*/ 185226 h 2431408"/>
                  <a:gd name="connsiteX2" fmla="*/ 1361611 w 2823291"/>
                  <a:gd name="connsiteY2" fmla="*/ 16340 h 2431408"/>
                  <a:gd name="connsiteX3" fmla="*/ 2675368 w 2823291"/>
                  <a:gd name="connsiteY3" fmla="*/ 577786 h 2431408"/>
                  <a:gd name="connsiteX4" fmla="*/ 2560834 w 2823291"/>
                  <a:gd name="connsiteY4" fmla="*/ 1578996 h 2431408"/>
                  <a:gd name="connsiteX5" fmla="*/ 2276461 w 2823291"/>
                  <a:gd name="connsiteY5" fmla="*/ 2060569 h 2431408"/>
                  <a:gd name="connsiteX6" fmla="*/ 2186515 w 2823291"/>
                  <a:gd name="connsiteY6" fmla="*/ 2363153 h 2431408"/>
                  <a:gd name="connsiteX7" fmla="*/ 1606714 w 2823291"/>
                  <a:gd name="connsiteY7" fmla="*/ 2088038 h 2431408"/>
                  <a:gd name="connsiteX8" fmla="*/ 1302561 w 2823291"/>
                  <a:gd name="connsiteY8" fmla="*/ 1915256 h 2431408"/>
                  <a:gd name="connsiteX9" fmla="*/ 606415 w 2823291"/>
                  <a:gd name="connsiteY9" fmla="*/ 1795785 h 2431408"/>
                  <a:gd name="connsiteX10" fmla="*/ 82169 w 2823291"/>
                  <a:gd name="connsiteY10" fmla="*/ 755257 h 2431408"/>
                  <a:gd name="connsiteX0" fmla="*/ 82169 w 2823291"/>
                  <a:gd name="connsiteY0" fmla="*/ 755257 h 2431408"/>
                  <a:gd name="connsiteX1" fmla="*/ 640539 w 2823291"/>
                  <a:gd name="connsiteY1" fmla="*/ 185226 h 2431408"/>
                  <a:gd name="connsiteX2" fmla="*/ 1361611 w 2823291"/>
                  <a:gd name="connsiteY2" fmla="*/ 16340 h 2431408"/>
                  <a:gd name="connsiteX3" fmla="*/ 2675368 w 2823291"/>
                  <a:gd name="connsiteY3" fmla="*/ 577786 h 2431408"/>
                  <a:gd name="connsiteX4" fmla="*/ 2560834 w 2823291"/>
                  <a:gd name="connsiteY4" fmla="*/ 1578996 h 2431408"/>
                  <a:gd name="connsiteX5" fmla="*/ 2276461 w 2823291"/>
                  <a:gd name="connsiteY5" fmla="*/ 2060569 h 2431408"/>
                  <a:gd name="connsiteX6" fmla="*/ 2186515 w 2823291"/>
                  <a:gd name="connsiteY6" fmla="*/ 2363153 h 2431408"/>
                  <a:gd name="connsiteX7" fmla="*/ 1606714 w 2823291"/>
                  <a:gd name="connsiteY7" fmla="*/ 2088038 h 2431408"/>
                  <a:gd name="connsiteX8" fmla="*/ 1302561 w 2823291"/>
                  <a:gd name="connsiteY8" fmla="*/ 1915256 h 2431408"/>
                  <a:gd name="connsiteX9" fmla="*/ 606415 w 2823291"/>
                  <a:gd name="connsiteY9" fmla="*/ 1795785 h 2431408"/>
                  <a:gd name="connsiteX10" fmla="*/ 82169 w 2823291"/>
                  <a:gd name="connsiteY10" fmla="*/ 755257 h 2431408"/>
                  <a:gd name="connsiteX0" fmla="*/ 82169 w 2823291"/>
                  <a:gd name="connsiteY0" fmla="*/ 739210 h 2415361"/>
                  <a:gd name="connsiteX1" fmla="*/ 640539 w 2823291"/>
                  <a:gd name="connsiteY1" fmla="*/ 169179 h 2415361"/>
                  <a:gd name="connsiteX2" fmla="*/ 1361611 w 2823291"/>
                  <a:gd name="connsiteY2" fmla="*/ 293 h 2415361"/>
                  <a:gd name="connsiteX3" fmla="*/ 2675368 w 2823291"/>
                  <a:gd name="connsiteY3" fmla="*/ 561739 h 2415361"/>
                  <a:gd name="connsiteX4" fmla="*/ 2560834 w 2823291"/>
                  <a:gd name="connsiteY4" fmla="*/ 1562949 h 2415361"/>
                  <a:gd name="connsiteX5" fmla="*/ 2276461 w 2823291"/>
                  <a:gd name="connsiteY5" fmla="*/ 2044522 h 2415361"/>
                  <a:gd name="connsiteX6" fmla="*/ 2186515 w 2823291"/>
                  <a:gd name="connsiteY6" fmla="*/ 2347106 h 2415361"/>
                  <a:gd name="connsiteX7" fmla="*/ 1606714 w 2823291"/>
                  <a:gd name="connsiteY7" fmla="*/ 2071991 h 2415361"/>
                  <a:gd name="connsiteX8" fmla="*/ 1302561 w 2823291"/>
                  <a:gd name="connsiteY8" fmla="*/ 1899209 h 2415361"/>
                  <a:gd name="connsiteX9" fmla="*/ 606415 w 2823291"/>
                  <a:gd name="connsiteY9" fmla="*/ 1779738 h 2415361"/>
                  <a:gd name="connsiteX10" fmla="*/ 82169 w 2823291"/>
                  <a:gd name="connsiteY10" fmla="*/ 739210 h 2415361"/>
                  <a:gd name="connsiteX0" fmla="*/ 82169 w 2823291"/>
                  <a:gd name="connsiteY0" fmla="*/ 739169 h 2415320"/>
                  <a:gd name="connsiteX1" fmla="*/ 640539 w 2823291"/>
                  <a:gd name="connsiteY1" fmla="*/ 169138 h 2415320"/>
                  <a:gd name="connsiteX2" fmla="*/ 1361611 w 2823291"/>
                  <a:gd name="connsiteY2" fmla="*/ 252 h 2415320"/>
                  <a:gd name="connsiteX3" fmla="*/ 2675368 w 2823291"/>
                  <a:gd name="connsiteY3" fmla="*/ 561698 h 2415320"/>
                  <a:gd name="connsiteX4" fmla="*/ 2560834 w 2823291"/>
                  <a:gd name="connsiteY4" fmla="*/ 1562908 h 2415320"/>
                  <a:gd name="connsiteX5" fmla="*/ 2276461 w 2823291"/>
                  <a:gd name="connsiteY5" fmla="*/ 2044481 h 2415320"/>
                  <a:gd name="connsiteX6" fmla="*/ 2186515 w 2823291"/>
                  <a:gd name="connsiteY6" fmla="*/ 2347065 h 2415320"/>
                  <a:gd name="connsiteX7" fmla="*/ 1606714 w 2823291"/>
                  <a:gd name="connsiteY7" fmla="*/ 2071950 h 2415320"/>
                  <a:gd name="connsiteX8" fmla="*/ 1302561 w 2823291"/>
                  <a:gd name="connsiteY8" fmla="*/ 1899168 h 2415320"/>
                  <a:gd name="connsiteX9" fmla="*/ 606415 w 2823291"/>
                  <a:gd name="connsiteY9" fmla="*/ 1779697 h 2415320"/>
                  <a:gd name="connsiteX10" fmla="*/ 82169 w 2823291"/>
                  <a:gd name="connsiteY10" fmla="*/ 739169 h 2415320"/>
                  <a:gd name="connsiteX0" fmla="*/ 82169 w 2827842"/>
                  <a:gd name="connsiteY0" fmla="*/ 754765 h 2430916"/>
                  <a:gd name="connsiteX1" fmla="*/ 640539 w 2827842"/>
                  <a:gd name="connsiteY1" fmla="*/ 184734 h 2430916"/>
                  <a:gd name="connsiteX2" fmla="*/ 1361611 w 2827842"/>
                  <a:gd name="connsiteY2" fmla="*/ 15848 h 2430916"/>
                  <a:gd name="connsiteX3" fmla="*/ 2683681 w 2827842"/>
                  <a:gd name="connsiteY3" fmla="*/ 568981 h 2430916"/>
                  <a:gd name="connsiteX4" fmla="*/ 2560834 w 2827842"/>
                  <a:gd name="connsiteY4" fmla="*/ 1578504 h 2430916"/>
                  <a:gd name="connsiteX5" fmla="*/ 2276461 w 2827842"/>
                  <a:gd name="connsiteY5" fmla="*/ 2060077 h 2430916"/>
                  <a:gd name="connsiteX6" fmla="*/ 2186515 w 2827842"/>
                  <a:gd name="connsiteY6" fmla="*/ 2362661 h 2430916"/>
                  <a:gd name="connsiteX7" fmla="*/ 1606714 w 2827842"/>
                  <a:gd name="connsiteY7" fmla="*/ 2087546 h 2430916"/>
                  <a:gd name="connsiteX8" fmla="*/ 1302561 w 2827842"/>
                  <a:gd name="connsiteY8" fmla="*/ 1914764 h 2430916"/>
                  <a:gd name="connsiteX9" fmla="*/ 606415 w 2827842"/>
                  <a:gd name="connsiteY9" fmla="*/ 1795293 h 2430916"/>
                  <a:gd name="connsiteX10" fmla="*/ 82169 w 2827842"/>
                  <a:gd name="connsiteY10" fmla="*/ 754765 h 2430916"/>
                  <a:gd name="connsiteX0" fmla="*/ 82169 w 2827842"/>
                  <a:gd name="connsiteY0" fmla="*/ 754001 h 2430152"/>
                  <a:gd name="connsiteX1" fmla="*/ 640539 w 2827842"/>
                  <a:gd name="connsiteY1" fmla="*/ 183970 h 2430152"/>
                  <a:gd name="connsiteX2" fmla="*/ 1536178 w 2827842"/>
                  <a:gd name="connsiteY2" fmla="*/ 19240 h 2430152"/>
                  <a:gd name="connsiteX3" fmla="*/ 2683681 w 2827842"/>
                  <a:gd name="connsiteY3" fmla="*/ 568217 h 2430152"/>
                  <a:gd name="connsiteX4" fmla="*/ 2560834 w 2827842"/>
                  <a:gd name="connsiteY4" fmla="*/ 1577740 h 2430152"/>
                  <a:gd name="connsiteX5" fmla="*/ 2276461 w 2827842"/>
                  <a:gd name="connsiteY5" fmla="*/ 2059313 h 2430152"/>
                  <a:gd name="connsiteX6" fmla="*/ 2186515 w 2827842"/>
                  <a:gd name="connsiteY6" fmla="*/ 2361897 h 2430152"/>
                  <a:gd name="connsiteX7" fmla="*/ 1606714 w 2827842"/>
                  <a:gd name="connsiteY7" fmla="*/ 2086782 h 2430152"/>
                  <a:gd name="connsiteX8" fmla="*/ 1302561 w 2827842"/>
                  <a:gd name="connsiteY8" fmla="*/ 1914000 h 2430152"/>
                  <a:gd name="connsiteX9" fmla="*/ 606415 w 2827842"/>
                  <a:gd name="connsiteY9" fmla="*/ 1794529 h 2430152"/>
                  <a:gd name="connsiteX10" fmla="*/ 82169 w 2827842"/>
                  <a:gd name="connsiteY10" fmla="*/ 754001 h 2430152"/>
                  <a:gd name="connsiteX0" fmla="*/ 82169 w 2827842"/>
                  <a:gd name="connsiteY0" fmla="*/ 773265 h 2449416"/>
                  <a:gd name="connsiteX1" fmla="*/ 640539 w 2827842"/>
                  <a:gd name="connsiteY1" fmla="*/ 203234 h 2449416"/>
                  <a:gd name="connsiteX2" fmla="*/ 1536178 w 2827842"/>
                  <a:gd name="connsiteY2" fmla="*/ 38504 h 2449416"/>
                  <a:gd name="connsiteX3" fmla="*/ 2683681 w 2827842"/>
                  <a:gd name="connsiteY3" fmla="*/ 587481 h 2449416"/>
                  <a:gd name="connsiteX4" fmla="*/ 2560834 w 2827842"/>
                  <a:gd name="connsiteY4" fmla="*/ 1597004 h 2449416"/>
                  <a:gd name="connsiteX5" fmla="*/ 2276461 w 2827842"/>
                  <a:gd name="connsiteY5" fmla="*/ 2078577 h 2449416"/>
                  <a:gd name="connsiteX6" fmla="*/ 2186515 w 2827842"/>
                  <a:gd name="connsiteY6" fmla="*/ 2381161 h 2449416"/>
                  <a:gd name="connsiteX7" fmla="*/ 1606714 w 2827842"/>
                  <a:gd name="connsiteY7" fmla="*/ 2106046 h 2449416"/>
                  <a:gd name="connsiteX8" fmla="*/ 1302561 w 2827842"/>
                  <a:gd name="connsiteY8" fmla="*/ 1933264 h 2449416"/>
                  <a:gd name="connsiteX9" fmla="*/ 606415 w 2827842"/>
                  <a:gd name="connsiteY9" fmla="*/ 1813793 h 2449416"/>
                  <a:gd name="connsiteX10" fmla="*/ 82169 w 2827842"/>
                  <a:gd name="connsiteY10" fmla="*/ 773265 h 2449416"/>
                  <a:gd name="connsiteX0" fmla="*/ 82169 w 2827842"/>
                  <a:gd name="connsiteY0" fmla="*/ 746735 h 2422886"/>
                  <a:gd name="connsiteX1" fmla="*/ 640539 w 2827842"/>
                  <a:gd name="connsiteY1" fmla="*/ 176704 h 2422886"/>
                  <a:gd name="connsiteX2" fmla="*/ 1536178 w 2827842"/>
                  <a:gd name="connsiteY2" fmla="*/ 11974 h 2422886"/>
                  <a:gd name="connsiteX3" fmla="*/ 2683681 w 2827842"/>
                  <a:gd name="connsiteY3" fmla="*/ 560951 h 2422886"/>
                  <a:gd name="connsiteX4" fmla="*/ 2560834 w 2827842"/>
                  <a:gd name="connsiteY4" fmla="*/ 1570474 h 2422886"/>
                  <a:gd name="connsiteX5" fmla="*/ 2276461 w 2827842"/>
                  <a:gd name="connsiteY5" fmla="*/ 2052047 h 2422886"/>
                  <a:gd name="connsiteX6" fmla="*/ 2186515 w 2827842"/>
                  <a:gd name="connsiteY6" fmla="*/ 2354631 h 2422886"/>
                  <a:gd name="connsiteX7" fmla="*/ 1606714 w 2827842"/>
                  <a:gd name="connsiteY7" fmla="*/ 2079516 h 2422886"/>
                  <a:gd name="connsiteX8" fmla="*/ 1302561 w 2827842"/>
                  <a:gd name="connsiteY8" fmla="*/ 1906734 h 2422886"/>
                  <a:gd name="connsiteX9" fmla="*/ 606415 w 2827842"/>
                  <a:gd name="connsiteY9" fmla="*/ 1787263 h 2422886"/>
                  <a:gd name="connsiteX10" fmla="*/ 82169 w 2827842"/>
                  <a:gd name="connsiteY10" fmla="*/ 746735 h 2422886"/>
                  <a:gd name="connsiteX0" fmla="*/ 82169 w 2827842"/>
                  <a:gd name="connsiteY0" fmla="*/ 734840 h 2410991"/>
                  <a:gd name="connsiteX1" fmla="*/ 640539 w 2827842"/>
                  <a:gd name="connsiteY1" fmla="*/ 164809 h 2410991"/>
                  <a:gd name="connsiteX2" fmla="*/ 1536178 w 2827842"/>
                  <a:gd name="connsiteY2" fmla="*/ 79 h 2410991"/>
                  <a:gd name="connsiteX3" fmla="*/ 2178772 w 2827842"/>
                  <a:gd name="connsiteY3" fmla="*/ 149435 h 2410991"/>
                  <a:gd name="connsiteX4" fmla="*/ 2683681 w 2827842"/>
                  <a:gd name="connsiteY4" fmla="*/ 549056 h 2410991"/>
                  <a:gd name="connsiteX5" fmla="*/ 2560834 w 2827842"/>
                  <a:gd name="connsiteY5" fmla="*/ 1558579 h 2410991"/>
                  <a:gd name="connsiteX6" fmla="*/ 2276461 w 2827842"/>
                  <a:gd name="connsiteY6" fmla="*/ 2040152 h 2410991"/>
                  <a:gd name="connsiteX7" fmla="*/ 2186515 w 2827842"/>
                  <a:gd name="connsiteY7" fmla="*/ 2342736 h 2410991"/>
                  <a:gd name="connsiteX8" fmla="*/ 1606714 w 2827842"/>
                  <a:gd name="connsiteY8" fmla="*/ 2067621 h 2410991"/>
                  <a:gd name="connsiteX9" fmla="*/ 1302561 w 2827842"/>
                  <a:gd name="connsiteY9" fmla="*/ 1894839 h 2410991"/>
                  <a:gd name="connsiteX10" fmla="*/ 606415 w 2827842"/>
                  <a:gd name="connsiteY10" fmla="*/ 1775368 h 2410991"/>
                  <a:gd name="connsiteX11" fmla="*/ 82169 w 2827842"/>
                  <a:gd name="connsiteY11" fmla="*/ 734840 h 2410991"/>
                  <a:gd name="connsiteX0" fmla="*/ 82169 w 2827842"/>
                  <a:gd name="connsiteY0" fmla="*/ 734957 h 2411108"/>
                  <a:gd name="connsiteX1" fmla="*/ 640539 w 2827842"/>
                  <a:gd name="connsiteY1" fmla="*/ 164926 h 2411108"/>
                  <a:gd name="connsiteX2" fmla="*/ 1536178 w 2827842"/>
                  <a:gd name="connsiteY2" fmla="*/ 196 h 2411108"/>
                  <a:gd name="connsiteX3" fmla="*/ 2191129 w 2827842"/>
                  <a:gd name="connsiteY3" fmla="*/ 186622 h 2411108"/>
                  <a:gd name="connsiteX4" fmla="*/ 2683681 w 2827842"/>
                  <a:gd name="connsiteY4" fmla="*/ 549173 h 2411108"/>
                  <a:gd name="connsiteX5" fmla="*/ 2560834 w 2827842"/>
                  <a:gd name="connsiteY5" fmla="*/ 1558696 h 2411108"/>
                  <a:gd name="connsiteX6" fmla="*/ 2276461 w 2827842"/>
                  <a:gd name="connsiteY6" fmla="*/ 2040269 h 2411108"/>
                  <a:gd name="connsiteX7" fmla="*/ 2186515 w 2827842"/>
                  <a:gd name="connsiteY7" fmla="*/ 2342853 h 2411108"/>
                  <a:gd name="connsiteX8" fmla="*/ 1606714 w 2827842"/>
                  <a:gd name="connsiteY8" fmla="*/ 2067738 h 2411108"/>
                  <a:gd name="connsiteX9" fmla="*/ 1302561 w 2827842"/>
                  <a:gd name="connsiteY9" fmla="*/ 1894956 h 2411108"/>
                  <a:gd name="connsiteX10" fmla="*/ 606415 w 2827842"/>
                  <a:gd name="connsiteY10" fmla="*/ 1775485 h 2411108"/>
                  <a:gd name="connsiteX11" fmla="*/ 82169 w 2827842"/>
                  <a:gd name="connsiteY11" fmla="*/ 734957 h 2411108"/>
                  <a:gd name="connsiteX0" fmla="*/ 82169 w 2827842"/>
                  <a:gd name="connsiteY0" fmla="*/ 734957 h 2411108"/>
                  <a:gd name="connsiteX1" fmla="*/ 640539 w 2827842"/>
                  <a:gd name="connsiteY1" fmla="*/ 164926 h 2411108"/>
                  <a:gd name="connsiteX2" fmla="*/ 1536178 w 2827842"/>
                  <a:gd name="connsiteY2" fmla="*/ 196 h 2411108"/>
                  <a:gd name="connsiteX3" fmla="*/ 2191129 w 2827842"/>
                  <a:gd name="connsiteY3" fmla="*/ 186622 h 2411108"/>
                  <a:gd name="connsiteX4" fmla="*/ 2683681 w 2827842"/>
                  <a:gd name="connsiteY4" fmla="*/ 549173 h 2411108"/>
                  <a:gd name="connsiteX5" fmla="*/ 2560834 w 2827842"/>
                  <a:gd name="connsiteY5" fmla="*/ 1558696 h 2411108"/>
                  <a:gd name="connsiteX6" fmla="*/ 2276461 w 2827842"/>
                  <a:gd name="connsiteY6" fmla="*/ 2040269 h 2411108"/>
                  <a:gd name="connsiteX7" fmla="*/ 2186515 w 2827842"/>
                  <a:gd name="connsiteY7" fmla="*/ 2342853 h 2411108"/>
                  <a:gd name="connsiteX8" fmla="*/ 1606714 w 2827842"/>
                  <a:gd name="connsiteY8" fmla="*/ 2067738 h 2411108"/>
                  <a:gd name="connsiteX9" fmla="*/ 1302561 w 2827842"/>
                  <a:gd name="connsiteY9" fmla="*/ 1894956 h 2411108"/>
                  <a:gd name="connsiteX10" fmla="*/ 606415 w 2827842"/>
                  <a:gd name="connsiteY10" fmla="*/ 1775485 h 2411108"/>
                  <a:gd name="connsiteX11" fmla="*/ 82169 w 2827842"/>
                  <a:gd name="connsiteY11" fmla="*/ 734957 h 2411108"/>
                  <a:gd name="connsiteX0" fmla="*/ 65704 w 2811377"/>
                  <a:gd name="connsiteY0" fmla="*/ 734957 h 2411108"/>
                  <a:gd name="connsiteX1" fmla="*/ 624074 w 2811377"/>
                  <a:gd name="connsiteY1" fmla="*/ 164926 h 2411108"/>
                  <a:gd name="connsiteX2" fmla="*/ 1519713 w 2811377"/>
                  <a:gd name="connsiteY2" fmla="*/ 196 h 2411108"/>
                  <a:gd name="connsiteX3" fmla="*/ 2174664 w 2811377"/>
                  <a:gd name="connsiteY3" fmla="*/ 186622 h 2411108"/>
                  <a:gd name="connsiteX4" fmla="*/ 2667216 w 2811377"/>
                  <a:gd name="connsiteY4" fmla="*/ 549173 h 2411108"/>
                  <a:gd name="connsiteX5" fmla="*/ 2544369 w 2811377"/>
                  <a:gd name="connsiteY5" fmla="*/ 1558696 h 2411108"/>
                  <a:gd name="connsiteX6" fmla="*/ 2259996 w 2811377"/>
                  <a:gd name="connsiteY6" fmla="*/ 2040269 h 2411108"/>
                  <a:gd name="connsiteX7" fmla="*/ 2170050 w 2811377"/>
                  <a:gd name="connsiteY7" fmla="*/ 2342853 h 2411108"/>
                  <a:gd name="connsiteX8" fmla="*/ 1590249 w 2811377"/>
                  <a:gd name="connsiteY8" fmla="*/ 2067738 h 2411108"/>
                  <a:gd name="connsiteX9" fmla="*/ 1286096 w 2811377"/>
                  <a:gd name="connsiteY9" fmla="*/ 1894956 h 2411108"/>
                  <a:gd name="connsiteX10" fmla="*/ 589950 w 2811377"/>
                  <a:gd name="connsiteY10" fmla="*/ 1775485 h 2411108"/>
                  <a:gd name="connsiteX11" fmla="*/ 65704 w 2811377"/>
                  <a:gd name="connsiteY11" fmla="*/ 734957 h 2411108"/>
                  <a:gd name="connsiteX0" fmla="*/ 65704 w 2811377"/>
                  <a:gd name="connsiteY0" fmla="*/ 734957 h 2411108"/>
                  <a:gd name="connsiteX1" fmla="*/ 624074 w 2811377"/>
                  <a:gd name="connsiteY1" fmla="*/ 164926 h 2411108"/>
                  <a:gd name="connsiteX2" fmla="*/ 1519713 w 2811377"/>
                  <a:gd name="connsiteY2" fmla="*/ 196 h 2411108"/>
                  <a:gd name="connsiteX3" fmla="*/ 2174664 w 2811377"/>
                  <a:gd name="connsiteY3" fmla="*/ 186622 h 2411108"/>
                  <a:gd name="connsiteX4" fmla="*/ 2667216 w 2811377"/>
                  <a:gd name="connsiteY4" fmla="*/ 549173 h 2411108"/>
                  <a:gd name="connsiteX5" fmla="*/ 2544369 w 2811377"/>
                  <a:gd name="connsiteY5" fmla="*/ 1558696 h 2411108"/>
                  <a:gd name="connsiteX6" fmla="*/ 2259996 w 2811377"/>
                  <a:gd name="connsiteY6" fmla="*/ 2040269 h 2411108"/>
                  <a:gd name="connsiteX7" fmla="*/ 2170050 w 2811377"/>
                  <a:gd name="connsiteY7" fmla="*/ 2342853 h 2411108"/>
                  <a:gd name="connsiteX8" fmla="*/ 1590249 w 2811377"/>
                  <a:gd name="connsiteY8" fmla="*/ 2067738 h 2411108"/>
                  <a:gd name="connsiteX9" fmla="*/ 1286096 w 2811377"/>
                  <a:gd name="connsiteY9" fmla="*/ 1894956 h 2411108"/>
                  <a:gd name="connsiteX10" fmla="*/ 589950 w 2811377"/>
                  <a:gd name="connsiteY10" fmla="*/ 1775485 h 2411108"/>
                  <a:gd name="connsiteX11" fmla="*/ 65704 w 2811377"/>
                  <a:gd name="connsiteY11" fmla="*/ 734957 h 2411108"/>
                  <a:gd name="connsiteX0" fmla="*/ 52900 w 2798573"/>
                  <a:gd name="connsiteY0" fmla="*/ 734957 h 2411108"/>
                  <a:gd name="connsiteX1" fmla="*/ 611270 w 2798573"/>
                  <a:gd name="connsiteY1" fmla="*/ 164926 h 2411108"/>
                  <a:gd name="connsiteX2" fmla="*/ 1506909 w 2798573"/>
                  <a:gd name="connsiteY2" fmla="*/ 196 h 2411108"/>
                  <a:gd name="connsiteX3" fmla="*/ 2161860 w 2798573"/>
                  <a:gd name="connsiteY3" fmla="*/ 186622 h 2411108"/>
                  <a:gd name="connsiteX4" fmla="*/ 2654412 w 2798573"/>
                  <a:gd name="connsiteY4" fmla="*/ 549173 h 2411108"/>
                  <a:gd name="connsiteX5" fmla="*/ 2531565 w 2798573"/>
                  <a:gd name="connsiteY5" fmla="*/ 1558696 h 2411108"/>
                  <a:gd name="connsiteX6" fmla="*/ 2247192 w 2798573"/>
                  <a:gd name="connsiteY6" fmla="*/ 2040269 h 2411108"/>
                  <a:gd name="connsiteX7" fmla="*/ 2157246 w 2798573"/>
                  <a:gd name="connsiteY7" fmla="*/ 2342853 h 2411108"/>
                  <a:gd name="connsiteX8" fmla="*/ 1577445 w 2798573"/>
                  <a:gd name="connsiteY8" fmla="*/ 2067738 h 2411108"/>
                  <a:gd name="connsiteX9" fmla="*/ 1273292 w 2798573"/>
                  <a:gd name="connsiteY9" fmla="*/ 1894956 h 2411108"/>
                  <a:gd name="connsiteX10" fmla="*/ 577146 w 2798573"/>
                  <a:gd name="connsiteY10" fmla="*/ 1775485 h 2411108"/>
                  <a:gd name="connsiteX11" fmla="*/ 52900 w 2798573"/>
                  <a:gd name="connsiteY11" fmla="*/ 734957 h 2411108"/>
                  <a:gd name="connsiteX0" fmla="*/ 57086 w 2786283"/>
                  <a:gd name="connsiteY0" fmla="*/ 730837 h 2411107"/>
                  <a:gd name="connsiteX1" fmla="*/ 598980 w 2786283"/>
                  <a:gd name="connsiteY1" fmla="*/ 164925 h 2411107"/>
                  <a:gd name="connsiteX2" fmla="*/ 1494619 w 2786283"/>
                  <a:gd name="connsiteY2" fmla="*/ 195 h 2411107"/>
                  <a:gd name="connsiteX3" fmla="*/ 2149570 w 2786283"/>
                  <a:gd name="connsiteY3" fmla="*/ 186621 h 2411107"/>
                  <a:gd name="connsiteX4" fmla="*/ 2642122 w 2786283"/>
                  <a:gd name="connsiteY4" fmla="*/ 549172 h 2411107"/>
                  <a:gd name="connsiteX5" fmla="*/ 2519275 w 2786283"/>
                  <a:gd name="connsiteY5" fmla="*/ 1558695 h 2411107"/>
                  <a:gd name="connsiteX6" fmla="*/ 2234902 w 2786283"/>
                  <a:gd name="connsiteY6" fmla="*/ 2040268 h 2411107"/>
                  <a:gd name="connsiteX7" fmla="*/ 2144956 w 2786283"/>
                  <a:gd name="connsiteY7" fmla="*/ 2342852 h 2411107"/>
                  <a:gd name="connsiteX8" fmla="*/ 1565155 w 2786283"/>
                  <a:gd name="connsiteY8" fmla="*/ 2067737 h 2411107"/>
                  <a:gd name="connsiteX9" fmla="*/ 1261002 w 2786283"/>
                  <a:gd name="connsiteY9" fmla="*/ 1894955 h 2411107"/>
                  <a:gd name="connsiteX10" fmla="*/ 564856 w 2786283"/>
                  <a:gd name="connsiteY10" fmla="*/ 1775484 h 2411107"/>
                  <a:gd name="connsiteX11" fmla="*/ 57086 w 2786283"/>
                  <a:gd name="connsiteY11" fmla="*/ 730837 h 2411107"/>
                  <a:gd name="connsiteX0" fmla="*/ 57086 w 2786283"/>
                  <a:gd name="connsiteY0" fmla="*/ 730678 h 2410948"/>
                  <a:gd name="connsiteX1" fmla="*/ 598980 w 2786283"/>
                  <a:gd name="connsiteY1" fmla="*/ 164766 h 2410948"/>
                  <a:gd name="connsiteX2" fmla="*/ 1494619 w 2786283"/>
                  <a:gd name="connsiteY2" fmla="*/ 36 h 2410948"/>
                  <a:gd name="connsiteX3" fmla="*/ 2172615 w 2786283"/>
                  <a:gd name="connsiteY3" fmla="*/ 154198 h 2410948"/>
                  <a:gd name="connsiteX4" fmla="*/ 2642122 w 2786283"/>
                  <a:gd name="connsiteY4" fmla="*/ 549013 h 2410948"/>
                  <a:gd name="connsiteX5" fmla="*/ 2519275 w 2786283"/>
                  <a:gd name="connsiteY5" fmla="*/ 1558536 h 2410948"/>
                  <a:gd name="connsiteX6" fmla="*/ 2234902 w 2786283"/>
                  <a:gd name="connsiteY6" fmla="*/ 2040109 h 2410948"/>
                  <a:gd name="connsiteX7" fmla="*/ 2144956 w 2786283"/>
                  <a:gd name="connsiteY7" fmla="*/ 2342693 h 2410948"/>
                  <a:gd name="connsiteX8" fmla="*/ 1565155 w 2786283"/>
                  <a:gd name="connsiteY8" fmla="*/ 2067578 h 2410948"/>
                  <a:gd name="connsiteX9" fmla="*/ 1261002 w 2786283"/>
                  <a:gd name="connsiteY9" fmla="*/ 1894796 h 2410948"/>
                  <a:gd name="connsiteX10" fmla="*/ 564856 w 2786283"/>
                  <a:gd name="connsiteY10" fmla="*/ 1775325 h 2410948"/>
                  <a:gd name="connsiteX11" fmla="*/ 57086 w 2786283"/>
                  <a:gd name="connsiteY11" fmla="*/ 730678 h 2410948"/>
                  <a:gd name="connsiteX0" fmla="*/ 57086 w 2786283"/>
                  <a:gd name="connsiteY0" fmla="*/ 730678 h 2410948"/>
                  <a:gd name="connsiteX1" fmla="*/ 598980 w 2786283"/>
                  <a:gd name="connsiteY1" fmla="*/ 164766 h 2410948"/>
                  <a:gd name="connsiteX2" fmla="*/ 1494619 w 2786283"/>
                  <a:gd name="connsiteY2" fmla="*/ 36 h 2410948"/>
                  <a:gd name="connsiteX3" fmla="*/ 2172615 w 2786283"/>
                  <a:gd name="connsiteY3" fmla="*/ 154198 h 2410948"/>
                  <a:gd name="connsiteX4" fmla="*/ 2642122 w 2786283"/>
                  <a:gd name="connsiteY4" fmla="*/ 549013 h 2410948"/>
                  <a:gd name="connsiteX5" fmla="*/ 2519275 w 2786283"/>
                  <a:gd name="connsiteY5" fmla="*/ 1558536 h 2410948"/>
                  <a:gd name="connsiteX6" fmla="*/ 2234902 w 2786283"/>
                  <a:gd name="connsiteY6" fmla="*/ 2040109 h 2410948"/>
                  <a:gd name="connsiteX7" fmla="*/ 2144956 w 2786283"/>
                  <a:gd name="connsiteY7" fmla="*/ 2342693 h 2410948"/>
                  <a:gd name="connsiteX8" fmla="*/ 1565155 w 2786283"/>
                  <a:gd name="connsiteY8" fmla="*/ 2067578 h 2410948"/>
                  <a:gd name="connsiteX9" fmla="*/ 1261002 w 2786283"/>
                  <a:gd name="connsiteY9" fmla="*/ 1894796 h 2410948"/>
                  <a:gd name="connsiteX10" fmla="*/ 564856 w 2786283"/>
                  <a:gd name="connsiteY10" fmla="*/ 1775325 h 2410948"/>
                  <a:gd name="connsiteX11" fmla="*/ 57086 w 2786283"/>
                  <a:gd name="connsiteY11" fmla="*/ 730678 h 2410948"/>
                  <a:gd name="connsiteX0" fmla="*/ 57086 w 2786283"/>
                  <a:gd name="connsiteY0" fmla="*/ 749812 h 2430082"/>
                  <a:gd name="connsiteX1" fmla="*/ 598980 w 2786283"/>
                  <a:gd name="connsiteY1" fmla="*/ 183900 h 2430082"/>
                  <a:gd name="connsiteX2" fmla="*/ 1494619 w 2786283"/>
                  <a:gd name="connsiteY2" fmla="*/ 19170 h 2430082"/>
                  <a:gd name="connsiteX3" fmla="*/ 2642122 w 2786283"/>
                  <a:gd name="connsiteY3" fmla="*/ 568147 h 2430082"/>
                  <a:gd name="connsiteX4" fmla="*/ 2519275 w 2786283"/>
                  <a:gd name="connsiteY4" fmla="*/ 1577670 h 2430082"/>
                  <a:gd name="connsiteX5" fmla="*/ 2234902 w 2786283"/>
                  <a:gd name="connsiteY5" fmla="*/ 2059243 h 2430082"/>
                  <a:gd name="connsiteX6" fmla="*/ 2144956 w 2786283"/>
                  <a:gd name="connsiteY6" fmla="*/ 2361827 h 2430082"/>
                  <a:gd name="connsiteX7" fmla="*/ 1565155 w 2786283"/>
                  <a:gd name="connsiteY7" fmla="*/ 2086712 h 2430082"/>
                  <a:gd name="connsiteX8" fmla="*/ 1261002 w 2786283"/>
                  <a:gd name="connsiteY8" fmla="*/ 1913930 h 2430082"/>
                  <a:gd name="connsiteX9" fmla="*/ 564856 w 2786283"/>
                  <a:gd name="connsiteY9" fmla="*/ 1794459 h 2430082"/>
                  <a:gd name="connsiteX10" fmla="*/ 57086 w 2786283"/>
                  <a:gd name="connsiteY10" fmla="*/ 749812 h 2430082"/>
                  <a:gd name="connsiteX0" fmla="*/ 57086 w 2786283"/>
                  <a:gd name="connsiteY0" fmla="*/ 732924 h 2413194"/>
                  <a:gd name="connsiteX1" fmla="*/ 598980 w 2786283"/>
                  <a:gd name="connsiteY1" fmla="*/ 167012 h 2413194"/>
                  <a:gd name="connsiteX2" fmla="*/ 1494619 w 2786283"/>
                  <a:gd name="connsiteY2" fmla="*/ 2282 h 2413194"/>
                  <a:gd name="connsiteX3" fmla="*/ 2642122 w 2786283"/>
                  <a:gd name="connsiteY3" fmla="*/ 551259 h 2413194"/>
                  <a:gd name="connsiteX4" fmla="*/ 2519275 w 2786283"/>
                  <a:gd name="connsiteY4" fmla="*/ 1560782 h 2413194"/>
                  <a:gd name="connsiteX5" fmla="*/ 2234902 w 2786283"/>
                  <a:gd name="connsiteY5" fmla="*/ 2042355 h 2413194"/>
                  <a:gd name="connsiteX6" fmla="*/ 2144956 w 2786283"/>
                  <a:gd name="connsiteY6" fmla="*/ 2344939 h 2413194"/>
                  <a:gd name="connsiteX7" fmla="*/ 1565155 w 2786283"/>
                  <a:gd name="connsiteY7" fmla="*/ 2069824 h 2413194"/>
                  <a:gd name="connsiteX8" fmla="*/ 1261002 w 2786283"/>
                  <a:gd name="connsiteY8" fmla="*/ 1897042 h 2413194"/>
                  <a:gd name="connsiteX9" fmla="*/ 564856 w 2786283"/>
                  <a:gd name="connsiteY9" fmla="*/ 1777571 h 2413194"/>
                  <a:gd name="connsiteX10" fmla="*/ 57086 w 2786283"/>
                  <a:gd name="connsiteY10" fmla="*/ 732924 h 2413194"/>
                  <a:gd name="connsiteX0" fmla="*/ 57086 w 2786283"/>
                  <a:gd name="connsiteY0" fmla="*/ 734797 h 2415067"/>
                  <a:gd name="connsiteX1" fmla="*/ 598980 w 2786283"/>
                  <a:gd name="connsiteY1" fmla="*/ 168885 h 2415067"/>
                  <a:gd name="connsiteX2" fmla="*/ 1494619 w 2786283"/>
                  <a:gd name="connsiteY2" fmla="*/ 4155 h 2415067"/>
                  <a:gd name="connsiteX3" fmla="*/ 2642122 w 2786283"/>
                  <a:gd name="connsiteY3" fmla="*/ 553132 h 2415067"/>
                  <a:gd name="connsiteX4" fmla="*/ 2519275 w 2786283"/>
                  <a:gd name="connsiteY4" fmla="*/ 1562655 h 2415067"/>
                  <a:gd name="connsiteX5" fmla="*/ 2234902 w 2786283"/>
                  <a:gd name="connsiteY5" fmla="*/ 2044228 h 2415067"/>
                  <a:gd name="connsiteX6" fmla="*/ 2144956 w 2786283"/>
                  <a:gd name="connsiteY6" fmla="*/ 2346812 h 2415067"/>
                  <a:gd name="connsiteX7" fmla="*/ 1565155 w 2786283"/>
                  <a:gd name="connsiteY7" fmla="*/ 2071697 h 2415067"/>
                  <a:gd name="connsiteX8" fmla="*/ 1261002 w 2786283"/>
                  <a:gd name="connsiteY8" fmla="*/ 1898915 h 2415067"/>
                  <a:gd name="connsiteX9" fmla="*/ 564856 w 2786283"/>
                  <a:gd name="connsiteY9" fmla="*/ 1779444 h 2415067"/>
                  <a:gd name="connsiteX10" fmla="*/ 57086 w 2786283"/>
                  <a:gd name="connsiteY10" fmla="*/ 734797 h 2415067"/>
                  <a:gd name="connsiteX0" fmla="*/ 57086 w 2786283"/>
                  <a:gd name="connsiteY0" fmla="*/ 725960 h 2406230"/>
                  <a:gd name="connsiteX1" fmla="*/ 598980 w 2786283"/>
                  <a:gd name="connsiteY1" fmla="*/ 160048 h 2406230"/>
                  <a:gd name="connsiteX2" fmla="*/ 1471574 w 2786283"/>
                  <a:gd name="connsiteY2" fmla="*/ 4536 h 2406230"/>
                  <a:gd name="connsiteX3" fmla="*/ 2642122 w 2786283"/>
                  <a:gd name="connsiteY3" fmla="*/ 544295 h 2406230"/>
                  <a:gd name="connsiteX4" fmla="*/ 2519275 w 2786283"/>
                  <a:gd name="connsiteY4" fmla="*/ 1553818 h 2406230"/>
                  <a:gd name="connsiteX5" fmla="*/ 2234902 w 2786283"/>
                  <a:gd name="connsiteY5" fmla="*/ 2035391 h 2406230"/>
                  <a:gd name="connsiteX6" fmla="*/ 2144956 w 2786283"/>
                  <a:gd name="connsiteY6" fmla="*/ 2337975 h 2406230"/>
                  <a:gd name="connsiteX7" fmla="*/ 1565155 w 2786283"/>
                  <a:gd name="connsiteY7" fmla="*/ 2062860 h 2406230"/>
                  <a:gd name="connsiteX8" fmla="*/ 1261002 w 2786283"/>
                  <a:gd name="connsiteY8" fmla="*/ 1890078 h 2406230"/>
                  <a:gd name="connsiteX9" fmla="*/ 564856 w 2786283"/>
                  <a:gd name="connsiteY9" fmla="*/ 1770607 h 2406230"/>
                  <a:gd name="connsiteX10" fmla="*/ 57086 w 2786283"/>
                  <a:gd name="connsiteY10" fmla="*/ 725960 h 2406230"/>
                  <a:gd name="connsiteX0" fmla="*/ 57086 w 2786283"/>
                  <a:gd name="connsiteY0" fmla="*/ 725960 h 2406230"/>
                  <a:gd name="connsiteX1" fmla="*/ 598980 w 2786283"/>
                  <a:gd name="connsiteY1" fmla="*/ 160048 h 2406230"/>
                  <a:gd name="connsiteX2" fmla="*/ 1471574 w 2786283"/>
                  <a:gd name="connsiteY2" fmla="*/ 4536 h 2406230"/>
                  <a:gd name="connsiteX3" fmla="*/ 2642122 w 2786283"/>
                  <a:gd name="connsiteY3" fmla="*/ 544295 h 2406230"/>
                  <a:gd name="connsiteX4" fmla="*/ 2519275 w 2786283"/>
                  <a:gd name="connsiteY4" fmla="*/ 1553818 h 2406230"/>
                  <a:gd name="connsiteX5" fmla="*/ 2234902 w 2786283"/>
                  <a:gd name="connsiteY5" fmla="*/ 2035391 h 2406230"/>
                  <a:gd name="connsiteX6" fmla="*/ 2144956 w 2786283"/>
                  <a:gd name="connsiteY6" fmla="*/ 2337975 h 2406230"/>
                  <a:gd name="connsiteX7" fmla="*/ 1565155 w 2786283"/>
                  <a:gd name="connsiteY7" fmla="*/ 2062860 h 2406230"/>
                  <a:gd name="connsiteX8" fmla="*/ 1261002 w 2786283"/>
                  <a:gd name="connsiteY8" fmla="*/ 1890078 h 2406230"/>
                  <a:gd name="connsiteX9" fmla="*/ 564856 w 2786283"/>
                  <a:gd name="connsiteY9" fmla="*/ 1770607 h 2406230"/>
                  <a:gd name="connsiteX10" fmla="*/ 57086 w 2786283"/>
                  <a:gd name="connsiteY10" fmla="*/ 725960 h 2406230"/>
                  <a:gd name="connsiteX0" fmla="*/ 57086 w 2786283"/>
                  <a:gd name="connsiteY0" fmla="*/ 721566 h 2401836"/>
                  <a:gd name="connsiteX1" fmla="*/ 598980 w 2786283"/>
                  <a:gd name="connsiteY1" fmla="*/ 155654 h 2401836"/>
                  <a:gd name="connsiteX2" fmla="*/ 1462356 w 2786283"/>
                  <a:gd name="connsiteY2" fmla="*/ 4751 h 2401836"/>
                  <a:gd name="connsiteX3" fmla="*/ 2642122 w 2786283"/>
                  <a:gd name="connsiteY3" fmla="*/ 539901 h 2401836"/>
                  <a:gd name="connsiteX4" fmla="*/ 2519275 w 2786283"/>
                  <a:gd name="connsiteY4" fmla="*/ 1549424 h 2401836"/>
                  <a:gd name="connsiteX5" fmla="*/ 2234902 w 2786283"/>
                  <a:gd name="connsiteY5" fmla="*/ 2030997 h 2401836"/>
                  <a:gd name="connsiteX6" fmla="*/ 2144956 w 2786283"/>
                  <a:gd name="connsiteY6" fmla="*/ 2333581 h 2401836"/>
                  <a:gd name="connsiteX7" fmla="*/ 1565155 w 2786283"/>
                  <a:gd name="connsiteY7" fmla="*/ 2058466 h 2401836"/>
                  <a:gd name="connsiteX8" fmla="*/ 1261002 w 2786283"/>
                  <a:gd name="connsiteY8" fmla="*/ 1885684 h 2401836"/>
                  <a:gd name="connsiteX9" fmla="*/ 564856 w 2786283"/>
                  <a:gd name="connsiteY9" fmla="*/ 1766213 h 2401836"/>
                  <a:gd name="connsiteX10" fmla="*/ 57086 w 2786283"/>
                  <a:gd name="connsiteY10" fmla="*/ 721566 h 240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6283" h="2401836">
                    <a:moveTo>
                      <a:pt x="57086" y="721566"/>
                    </a:moveTo>
                    <a:cubicBezTo>
                      <a:pt x="187623" y="440952"/>
                      <a:pt x="364768" y="275123"/>
                      <a:pt x="598980" y="155654"/>
                    </a:cubicBezTo>
                    <a:cubicBezTo>
                      <a:pt x="833192" y="36185"/>
                      <a:pt x="1116543" y="-16965"/>
                      <a:pt x="1462356" y="4751"/>
                    </a:cubicBezTo>
                    <a:cubicBezTo>
                      <a:pt x="1895058" y="31923"/>
                      <a:pt x="2406821" y="261714"/>
                      <a:pt x="2642122" y="539901"/>
                    </a:cubicBezTo>
                    <a:cubicBezTo>
                      <a:pt x="2830217" y="810900"/>
                      <a:pt x="2876703" y="1393490"/>
                      <a:pt x="2519275" y="1549424"/>
                    </a:cubicBezTo>
                    <a:cubicBezTo>
                      <a:pt x="2639175" y="1672432"/>
                      <a:pt x="2570243" y="1924188"/>
                      <a:pt x="2234902" y="2030997"/>
                    </a:cubicBezTo>
                    <a:cubicBezTo>
                      <a:pt x="1811622" y="2025523"/>
                      <a:pt x="2293525" y="2280660"/>
                      <a:pt x="2144956" y="2333581"/>
                    </a:cubicBezTo>
                    <a:cubicBezTo>
                      <a:pt x="1842511" y="2538035"/>
                      <a:pt x="1706505" y="2234715"/>
                      <a:pt x="1565155" y="2058466"/>
                    </a:cubicBezTo>
                    <a:cubicBezTo>
                      <a:pt x="1423805" y="1882217"/>
                      <a:pt x="1480172" y="1957838"/>
                      <a:pt x="1261002" y="1885684"/>
                    </a:cubicBezTo>
                    <a:cubicBezTo>
                      <a:pt x="978099" y="1706387"/>
                      <a:pt x="1124501" y="1905456"/>
                      <a:pt x="564856" y="1766213"/>
                    </a:cubicBezTo>
                    <a:cubicBezTo>
                      <a:pt x="-117195" y="1524695"/>
                      <a:pt x="-26511" y="901274"/>
                      <a:pt x="57086" y="721566"/>
                    </a:cubicBezTo>
                    <a:close/>
                  </a:path>
                </a:pathLst>
              </a:custGeom>
              <a:gradFill flip="none" rotWithShape="1">
                <a:gsLst>
                  <a:gs pos="38500">
                    <a:srgbClr val="A6B1B6"/>
                  </a:gs>
                  <a:gs pos="58000">
                    <a:srgbClr val="ABB5BA"/>
                  </a:gs>
                  <a:gs pos="20000">
                    <a:srgbClr val="B4BDC2">
                      <a:lumMod val="82000"/>
                      <a:lumOff val="18000"/>
                    </a:srgbClr>
                  </a:gs>
                  <a:gs pos="0">
                    <a:schemeClr val="bg2">
                      <a:lumMod val="72000"/>
                      <a:lumOff val="28000"/>
                    </a:schemeClr>
                  </a:gs>
                  <a:gs pos="49000">
                    <a:schemeClr val="bg2">
                      <a:lumMod val="75000"/>
                    </a:schemeClr>
                  </a:gs>
                  <a:gs pos="74000">
                    <a:srgbClr val="60666A"/>
                  </a:gs>
                  <a:gs pos="100000">
                    <a:schemeClr val="bg2">
                      <a:lumMod val="1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dist="1905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4585" y="1374801"/>
                <a:ext cx="989033" cy="8599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10174" y="1698479"/>
                <a:ext cx="261526" cy="85997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4618" y="1387400"/>
                <a:ext cx="459965" cy="85997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3364" r="975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914" y="3401186"/>
              <a:ext cx="616976" cy="218011"/>
            </a:xfrm>
            <a:prstGeom prst="rect">
              <a:avLst/>
            </a:prstGeom>
            <a:effectLst>
              <a:glow rad="38100">
                <a:schemeClr val="bg1">
                  <a:alpha val="75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00366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4"/>
          <p:cNvSpPr/>
          <p:nvPr userDrawn="1"/>
        </p:nvSpPr>
        <p:spPr>
          <a:xfrm>
            <a:off x="0" y="6529988"/>
            <a:ext cx="9144000" cy="347471"/>
          </a:xfrm>
          <a:prstGeom prst="rect">
            <a:avLst/>
          </a:prstGeom>
          <a:solidFill>
            <a:srgbClr val="D7E9FA"/>
          </a:solidFill>
          <a:ln>
            <a:noFill/>
          </a:ln>
        </p:spPr>
        <p:txBody>
          <a:bodyPr lIns="84392" tIns="42185" rIns="84392" bIns="421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6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411584" y="434535"/>
            <a:ext cx="3732415" cy="23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bg1">
                <a:lumMod val="85000"/>
              </a:schemeClr>
            </a:gs>
            <a:gs pos="76000">
              <a:schemeClr val="bg1">
                <a:lumMod val="90000"/>
              </a:schemeClr>
            </a:gs>
            <a:gs pos="100000">
              <a:schemeClr val="bg1">
                <a:lumMod val="8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63D8C5-27A1-9945-BE2C-17110F1C2F6F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12E759-8527-964B-A892-488CAADD7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4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www.painqx.com/" TargetMode="External"/><Relationship Id="rId4" Type="http://schemas.microsoft.com/office/2007/relationships/hdphoto" Target="../media/hdphoto3.wdp"/><Relationship Id="rId9" Type="http://schemas.openxmlformats.org/officeDocument/2006/relationships/hyperlink" Target="mailto:fminella@painqx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18063" y="1214790"/>
            <a:ext cx="5577840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 Pain</a:t>
            </a:r>
          </a:p>
          <a:p>
            <a:pPr marL="0" marR="0" lvl="0" indent="0" algn="ctr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Measurement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3618" y="320137"/>
            <a:ext cx="2146651" cy="1405078"/>
            <a:chOff x="1224585" y="1374801"/>
            <a:chExt cx="1647115" cy="11836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585" y="1374801"/>
              <a:ext cx="989033" cy="8599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0174" y="1698479"/>
              <a:ext cx="261526" cy="8599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4618" y="1387400"/>
              <a:ext cx="459965" cy="859975"/>
            </a:xfrm>
            <a:prstGeom prst="rect">
              <a:avLst/>
            </a:prstGeom>
          </p:spPr>
        </p:pic>
      </p:grpSp>
      <p:pic>
        <p:nvPicPr>
          <p:cNvPr id="19" name="Picture 4" descr="http://biomall.bg/image/data/produkti/biovea/k-l-m-n-o/litium-orotate/litieviq-orotat-podobrqva-mozachnata-deinost-pomaga-za-psihichnoto-zdrav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93" b="61848" l="10950" r="85458">
                        <a14:foregroundMark x1="19675" y1="33704" x2="19675" y2="33704"/>
                        <a14:foregroundMark x1="18392" y1="35928" x2="18392" y2="35928"/>
                        <a14:foregroundMark x1="18734" y1="39350" x2="18734" y2="39350"/>
                        <a14:foregroundMark x1="20103" y1="46621" x2="20103" y2="46621"/>
                        <a14:foregroundMark x1="21215" y1="42772" x2="21215" y2="42772"/>
                        <a14:foregroundMark x1="20873" y1="54320" x2="20873" y2="54320"/>
                        <a14:foregroundMark x1="18905" y1="41745" x2="18905" y2="41745"/>
                        <a14:foregroundMark x1="23610" y1="44996" x2="23610" y2="44996"/>
                        <a14:foregroundMark x1="27374" y1="41403" x2="27374" y2="41403"/>
                        <a14:foregroundMark x1="32250" y1="50642" x2="32250" y2="50642"/>
                        <a14:foregroundMark x1="22583" y1="59709" x2="22583" y2="59709"/>
                        <a14:foregroundMark x1="17280" y1="56287" x2="17280" y2="56287"/>
                        <a14:foregroundMark x1="18135" y1="57913" x2="18135" y2="57913"/>
                        <a14:foregroundMark x1="18648" y1="51668" x2="18648" y2="51668"/>
                        <a14:foregroundMark x1="48417" y1="56886" x2="48417" y2="56886"/>
                        <a14:foregroundMark x1="60479" y1="55603" x2="60479" y2="55603"/>
                        <a14:foregroundMark x1="35757" y1="46536" x2="35757" y2="46536"/>
                        <a14:foregroundMark x1="33790" y1="43456" x2="33790" y2="43456"/>
                        <a14:foregroundMark x1="28058" y1="37981" x2="28058" y2="37981"/>
                        <a14:foregroundMark x1="29085" y1="40462" x2="29085" y2="40462"/>
                        <a14:foregroundMark x1="31223" y1="43285" x2="31223" y2="43285"/>
                        <a14:foregroundMark x1="30368" y1="41660" x2="30368" y2="41660"/>
                        <a14:foregroundMark x1="32079" y1="44739" x2="32079" y2="44739"/>
                        <a14:foregroundMark x1="28144" y1="44910" x2="28144" y2="44910"/>
                        <a14:foregroundMark x1="22070" y1="47562" x2="22070" y2="47562"/>
                        <a14:foregroundMark x1="27973" y1="47990" x2="27973" y2="47990"/>
                        <a14:foregroundMark x1="32506" y1="47733" x2="32506" y2="47733"/>
                        <a14:foregroundMark x1="40034" y1="46022" x2="40034" y2="46022"/>
                        <a14:foregroundMark x1="42601" y1="49187" x2="42601" y2="49187"/>
                        <a14:foregroundMark x1="46364" y1="52352" x2="46364" y2="52352"/>
                        <a14:foregroundMark x1="51583" y1="54234" x2="51583" y2="54234"/>
                        <a14:foregroundMark x1="56801" y1="53721" x2="56801" y2="53721"/>
                        <a14:foregroundMark x1="62532" y1="53636" x2="62532" y2="53636"/>
                        <a14:foregroundMark x1="63644" y1="57998" x2="63644" y2="57998"/>
                        <a14:foregroundMark x1="59281" y1="60393" x2="59281" y2="60393"/>
                        <a14:foregroundMark x1="37896" y1="59966" x2="37896" y2="59966"/>
                        <a14:foregroundMark x1="26604" y1="59795" x2="26604" y2="59795"/>
                        <a14:foregroundMark x1="25663" y1="54748" x2="25663" y2="54748"/>
                        <a14:foregroundMark x1="33362" y1="54662" x2="33362" y2="54662"/>
                        <a14:foregroundMark x1="40890" y1="55346" x2="40890" y2="55346"/>
                        <a14:foregroundMark x1="38409" y1="49701" x2="38409" y2="49701"/>
                        <a14:foregroundMark x1="26861" y1="51155" x2="26861" y2="51155"/>
                        <a14:foregroundMark x1="23439" y1="50214" x2="23439" y2="50214"/>
                        <a14:foregroundMark x1="19932" y1="60393" x2="19932" y2="60393"/>
                        <a14:foregroundMark x1="24636" y1="59281" x2="24636" y2="59281"/>
                        <a14:foregroundMark x1="29769" y1="55860" x2="29769" y2="55860"/>
                        <a14:foregroundMark x1="33276" y1="58683" x2="33276" y2="58683"/>
                        <a14:foregroundMark x1="36955" y1="55004" x2="36955" y2="55004"/>
                        <a14:foregroundMark x1="43969" y1="52951" x2="43969" y2="52951"/>
                        <a14:foregroundMark x1="43114" y1="59709" x2="43114" y2="59709"/>
                        <a14:foregroundMark x1="45937" y1="55945" x2="45937" y2="55945"/>
                        <a14:foregroundMark x1="52524" y1="57057" x2="52524" y2="57057"/>
                        <a14:foregroundMark x1="46707" y1="59880" x2="46707" y2="59880"/>
                        <a14:foregroundMark x1="50727" y1="59795" x2="50727" y2="59795"/>
                        <a14:foregroundMark x1="54405" y1="53721" x2="54405" y2="53721"/>
                        <a14:foregroundMark x1="56459" y1="57143" x2="56459" y2="57143"/>
                        <a14:foregroundMark x1="55175" y1="60222" x2="55175" y2="60222"/>
                        <a14:foregroundMark x1="20701" y1="60992" x2="20701" y2="60992"/>
                        <a14:foregroundMark x1="23952" y1="60821" x2="23952" y2="60821"/>
                        <a14:foregroundMark x1="29256" y1="60992" x2="29256" y2="60992"/>
                        <a14:foregroundMark x1="34902" y1="60736" x2="34902" y2="60736"/>
                        <a14:foregroundMark x1="40804" y1="60736" x2="40804" y2="60736"/>
                        <a14:foregroundMark x1="47733" y1="60821" x2="47733" y2="60821"/>
                        <a14:foregroundMark x1="62532" y1="60565" x2="62532" y2="60565"/>
                        <a14:foregroundMark x1="64072" y1="55518" x2="64072" y2="55518"/>
                        <a14:foregroundMark x1="64414" y1="52866" x2="64414" y2="52866"/>
                        <a14:foregroundMark x1="53293" y1="61078" x2="53293" y2="61078"/>
                        <a14:foregroundMark x1="60907" y1="60907" x2="60907" y2="60907"/>
                        <a14:foregroundMark x1="78358" y1="39350" x2="78358" y2="39350"/>
                        <a14:foregroundMark x1="79213" y1="42002" x2="79213" y2="42002"/>
                        <a14:foregroundMark x1="69290" y1="60051" x2="69290" y2="60051"/>
                        <a14:foregroundMark x1="66895" y1="60393" x2="66895" y2="60393"/>
                        <a14:foregroundMark x1="27203" y1="62104" x2="27203" y2="62104"/>
                        <a14:foregroundMark x1="43969" y1="61591" x2="43969" y2="61591"/>
                        <a14:foregroundMark x1="33105" y1="62447" x2="33105" y2="62447"/>
                        <a14:foregroundMark x1="19418" y1="62190" x2="19418" y2="62190"/>
                        <a14:foregroundMark x1="20873" y1="62960" x2="20873" y2="62960"/>
                        <a14:foregroundMark x1="19675" y1="46621" x2="19675" y2="46621"/>
                        <a14:foregroundMark x1="15569" y1="55860" x2="15569" y2="55860"/>
                        <a14:foregroundMark x1="16082" y1="57485" x2="16082" y2="57485"/>
                        <a14:foregroundMark x1="15740" y1="56801" x2="15740" y2="56801"/>
                        <a14:foregroundMark x1="18563" y1="59709" x2="18563" y2="59709"/>
                        <a14:foregroundMark x1="16681" y1="58169" x2="16681" y2="58169"/>
                        <a14:foregroundMark x1="16082" y1="54063" x2="16082" y2="54063"/>
                        <a14:foregroundMark x1="15740" y1="54748" x2="15740" y2="54748"/>
                        <a14:foregroundMark x1="18648" y1="49957" x2="18648" y2="49957"/>
                        <a14:foregroundMark x1="19162" y1="48845" x2="19162" y2="48845"/>
                        <a14:foregroundMark x1="17536" y1="51839" x2="17536" y2="51839"/>
                        <a14:foregroundMark x1="16766" y1="53122" x2="16766" y2="53122"/>
                        <a14:foregroundMark x1="17109" y1="52524" x2="17109" y2="52524"/>
                        <a14:foregroundMark x1="18135" y1="50898" x2="18135" y2="50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4235" r="17677" b="37489"/>
          <a:stretch/>
        </p:blipFill>
        <p:spPr bwMode="auto">
          <a:xfrm>
            <a:off x="212647" y="1429712"/>
            <a:ext cx="3448594" cy="28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6316397" y="5343124"/>
            <a:ext cx="2764277" cy="14525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rPr>
              <a:t>Frank A. Minella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rPr>
              <a:t>Founder &amp; CEO </a:t>
            </a:r>
          </a:p>
          <a:p>
            <a:pPr marL="64008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  <a:hlinkClick r:id="rId9"/>
              </a:rPr>
              <a:t>fminella@painqx.com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4008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</a:rPr>
              <a:t>610.348.9153</a:t>
            </a:r>
          </a:p>
          <a:p>
            <a:pPr marL="64008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ebo" panose="00000500000000000000" pitchFamily="2" charset="-79"/>
                <a:cs typeface="Heebo" panose="00000500000000000000" pitchFamily="2" charset="-79"/>
                <a:hlinkClick r:id="rId10"/>
              </a:rPr>
              <a:t>www.painqx.com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207" y="4415421"/>
            <a:ext cx="735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Heebo Light" panose="00000400000000000000" pitchFamily="2" charset="-79"/>
                <a:cs typeface="Heebo Light" panose="00000400000000000000" pitchFamily="2" charset="-79"/>
              </a:rPr>
              <a:t>“ If you can’t measure it, </a:t>
            </a:r>
          </a:p>
          <a:p>
            <a:pPr marL="174625"/>
            <a:r>
              <a:rPr lang="en-US" sz="2400" i="1" dirty="0">
                <a:latin typeface="Heebo Light" panose="00000400000000000000" pitchFamily="2" charset="-79"/>
                <a:cs typeface="Heebo Light" panose="00000400000000000000" pitchFamily="2" charset="-79"/>
              </a:rPr>
              <a:t>you can’t improve it ”</a:t>
            </a:r>
          </a:p>
          <a:p>
            <a:pPr marL="2857500" indent="-342900">
              <a:buFontTx/>
              <a:buChar char="-"/>
              <a:tabLst>
                <a:tab pos="5203825" algn="l"/>
              </a:tabLst>
            </a:pPr>
            <a:r>
              <a:rPr lang="en-US" i="1" dirty="0">
                <a:latin typeface="Heebo Light" panose="00000400000000000000" pitchFamily="2" charset="-79"/>
                <a:cs typeface="Heebo Light" panose="00000400000000000000" pitchFamily="2" charset="-79"/>
              </a:rPr>
              <a:t>Lord Kelvin</a:t>
            </a:r>
          </a:p>
        </p:txBody>
      </p:sp>
    </p:spTree>
    <p:extLst>
      <p:ext uri="{BB962C8B-B14F-4D97-AF65-F5344CB8AC3E}">
        <p14:creationId xmlns:p14="http://schemas.microsoft.com/office/powerpoint/2010/main" val="151823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3787" y="1271146"/>
            <a:ext cx="5212441" cy="2692107"/>
            <a:chOff x="2359075" y="2419747"/>
            <a:chExt cx="3637672" cy="194123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501512" y="4116852"/>
              <a:ext cx="1411855" cy="24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Patient Self-Report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075" y="2419747"/>
              <a:ext cx="3637672" cy="1615805"/>
            </a:xfrm>
            <a:prstGeom prst="rect">
              <a:avLst/>
            </a:prstGeom>
            <a:effectLst>
              <a:outerShdw blurRad="127000" dist="38100" dir="3600000" algn="bl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6350" prst="softRound"/>
            </a:sp3d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8145"/>
            <a:ext cx="8284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 Subjective Pain Measurement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78" y="4124995"/>
            <a:ext cx="7194577" cy="182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574675" defTabSz="914400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Inadequate Current Standard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of </a:t>
            </a:r>
            <a:r>
              <a:rPr lang="en-US" sz="2200" b="1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are</a:t>
            </a:r>
            <a:endParaRPr lang="en-US" sz="2200" b="1" kern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027113" marR="0" lvl="4" indent="-284163" defTabSz="914400" fontAlgn="auto">
              <a:lnSpc>
                <a:spcPct val="12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Relies on patient self report</a:t>
            </a:r>
          </a:p>
          <a:p>
            <a:pPr marL="1027113" lvl="4" indent="-284163" defTabSz="914400">
              <a:lnSpc>
                <a:spcPct val="12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Not verifiable or replicable</a:t>
            </a:r>
          </a:p>
          <a:p>
            <a:pPr marL="1027113" lvl="4" indent="-284163" defTabSz="914400">
              <a:lnSpc>
                <a:spcPct val="12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struggle to differentiate pain mid scale (3 to 7)</a:t>
            </a:r>
          </a:p>
          <a:p>
            <a:pPr marL="1027113" lvl="4" indent="-284163" defTabSz="914400">
              <a:lnSpc>
                <a:spcPct val="12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Unreliable for pain base-line or follow up</a:t>
            </a:r>
            <a:endParaRPr lang="en-US" sz="800" kern="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4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867" y="461212"/>
            <a:ext cx="9147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for Clinicians: Over/Under Treatment of Patients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6585110"/>
            <a:ext cx="4679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Hospital &amp; Physician Survey, Mass General Hospital Consultants, 2016</a:t>
            </a:r>
          </a:p>
        </p:txBody>
      </p:sp>
      <p:sp>
        <p:nvSpPr>
          <p:cNvPr id="4" name="Rounded Rectangle 1"/>
          <p:cNvSpPr/>
          <p:nvPr/>
        </p:nvSpPr>
        <p:spPr>
          <a:xfrm>
            <a:off x="91440" y="2822755"/>
            <a:ext cx="8974922" cy="3647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12700" dir="5400000" algn="ctr" rotWithShape="0">
              <a:schemeClr val="bg1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2482580" y="4162870"/>
            <a:ext cx="1897391" cy="1240641"/>
          </a:xfrm>
          <a:prstGeom prst="roundRect">
            <a:avLst/>
          </a:prstGeom>
          <a:solidFill>
            <a:srgbClr val="0070C0"/>
          </a:solidFill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78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lIns="82124" tIns="41061" rIns="82124" bIns="41061"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Rounded Rectangle 30"/>
          <p:cNvSpPr/>
          <p:nvPr/>
        </p:nvSpPr>
        <p:spPr>
          <a:xfrm>
            <a:off x="4791633" y="4181562"/>
            <a:ext cx="1897391" cy="1240641"/>
          </a:xfrm>
          <a:prstGeom prst="roundRect">
            <a:avLst/>
          </a:prstGeom>
          <a:solidFill>
            <a:srgbClr val="0070C0"/>
          </a:solidFill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78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lIns="82124" tIns="41061" rIns="82124" bIns="41061"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Rounded Rectangle 31"/>
          <p:cNvSpPr/>
          <p:nvPr/>
        </p:nvSpPr>
        <p:spPr>
          <a:xfrm>
            <a:off x="7055190" y="3300110"/>
            <a:ext cx="1897391" cy="1240641"/>
          </a:xfrm>
          <a:prstGeom prst="roundRect">
            <a:avLst/>
          </a:prstGeom>
          <a:solidFill>
            <a:srgbClr val="0070C0"/>
          </a:solidFill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78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lIns="82124" tIns="41061" rIns="82124" bIns="41061"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Rounded Rectangle 32"/>
          <p:cNvSpPr/>
          <p:nvPr/>
        </p:nvSpPr>
        <p:spPr>
          <a:xfrm>
            <a:off x="7055190" y="4899500"/>
            <a:ext cx="1897391" cy="1240641"/>
          </a:xfrm>
          <a:prstGeom prst="roundRect">
            <a:avLst/>
          </a:prstGeom>
          <a:solidFill>
            <a:srgbClr val="0070C0"/>
          </a:solidFill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78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lIns="82124" tIns="41061" rIns="82124" bIns="41061"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65243" y="3882252"/>
            <a:ext cx="182880" cy="236819"/>
          </a:xfrm>
          <a:prstGeom prst="straightConnector1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50800" dir="7800000" algn="ctr" rotWithShape="0">
              <a:schemeClr val="tx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51682" y="4711247"/>
            <a:ext cx="274320" cy="8079"/>
          </a:xfrm>
          <a:prstGeom prst="straightConnector1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50800" dir="7800000" algn="ctr" rotWithShape="0">
              <a:schemeClr val="tx1"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15892" y="4711247"/>
            <a:ext cx="274320" cy="8079"/>
          </a:xfrm>
          <a:prstGeom prst="straightConnector1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50800" dir="7800000" algn="ctr" rotWithShape="0">
              <a:schemeClr val="tx1"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65243" y="5085676"/>
            <a:ext cx="201168" cy="182988"/>
          </a:xfrm>
          <a:prstGeom prst="straightConnector1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50800" dir="7800000" algn="ctr" rotWithShape="0">
              <a:schemeClr val="tx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9709" y="3678026"/>
            <a:ext cx="1260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4909" y="3687079"/>
            <a:ext cx="1409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Leads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7315" y="2822755"/>
            <a:ext cx="114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1186" y="4292193"/>
            <a:ext cx="211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ts val="1800"/>
              </a:lnSpc>
              <a:spcAft>
                <a:spcPts val="600"/>
              </a:spcAft>
              <a:defRPr sz="17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</a:rPr>
              <a:t>Incomplete Understanding of Patient’s Pain </a:t>
            </a: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</a:rPr>
              <a:t>(Baseline &amp; Follow up)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9414" y="4305640"/>
            <a:ext cx="1610045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ts val="1800"/>
              </a:lnSpc>
              <a:spcAft>
                <a:spcPts val="600"/>
              </a:spcAft>
              <a:defRPr sz="16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</a:rPr>
              <a:t>Uncertainty in </a:t>
            </a:r>
          </a:p>
          <a:p>
            <a:pPr lvl="0"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</a:rPr>
              <a:t>Dosing</a:t>
            </a:r>
          </a:p>
          <a:p>
            <a:pPr lvl="0"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</a:rPr>
              <a:t> &amp; Treatment</a:t>
            </a:r>
          </a:p>
        </p:txBody>
      </p:sp>
      <p:sp>
        <p:nvSpPr>
          <p:cNvPr id="18" name="Rounded Rectangle 28"/>
          <p:cNvSpPr/>
          <p:nvPr/>
        </p:nvSpPr>
        <p:spPr>
          <a:xfrm>
            <a:off x="186431" y="4144178"/>
            <a:ext cx="1866731" cy="1240641"/>
          </a:xfrm>
          <a:prstGeom prst="roundRect">
            <a:avLst/>
          </a:prstGeom>
          <a:solidFill>
            <a:srgbClr val="0070C0"/>
          </a:solidFill>
          <a:ln w="952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78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 w="95250"/>
          </a:sp3d>
        </p:spPr>
        <p:txBody>
          <a:bodyPr lIns="82124" tIns="41061" rIns="82124" bIns="41061"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675" y="4382337"/>
            <a:ext cx="1657179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ts val="1800"/>
              </a:lnSpc>
              <a:defRPr/>
            </a:pPr>
            <a:r>
              <a:rPr lang="en-US" sz="2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Subjective Pain Measurement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155" y="3668973"/>
            <a:ext cx="1002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5207" y="3491673"/>
            <a:ext cx="2164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ts val="1800"/>
              </a:lnSpc>
              <a:spcAft>
                <a:spcPts val="600"/>
              </a:spcAft>
              <a:defRPr sz="17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Over-treatment</a:t>
            </a:r>
          </a:p>
          <a:p>
            <a:pPr lvl="0"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Adverse Affects </a:t>
            </a:r>
          </a:p>
          <a:p>
            <a:pPr lvl="0"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(e.g. Addiction)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7260" y="5097049"/>
            <a:ext cx="2164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lnSpc>
                <a:spcPts val="1800"/>
              </a:lnSpc>
              <a:spcAft>
                <a:spcPts val="600"/>
              </a:spcAft>
              <a:defRPr sz="17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Under-treatment</a:t>
            </a:r>
          </a:p>
          <a:p>
            <a:pPr lvl="0"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Unnecessary Pain and Suffering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455" r="9457"/>
          <a:stretch/>
        </p:blipFill>
        <p:spPr>
          <a:xfrm>
            <a:off x="662155" y="1159270"/>
            <a:ext cx="2487562" cy="2058949"/>
          </a:xfrm>
          <a:prstGeom prst="rect">
            <a:avLst/>
          </a:prstGeom>
          <a:ln w="19050">
            <a:noFill/>
          </a:ln>
          <a:effectLst>
            <a:outerShdw blurRad="76200" dist="76200" dir="8400000" algn="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</p:pic>
    </p:spTree>
    <p:extLst>
      <p:ext uri="{BB962C8B-B14F-4D97-AF65-F5344CB8AC3E}">
        <p14:creationId xmlns:p14="http://schemas.microsoft.com/office/powerpoint/2010/main" val="233720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3"/>
          <p:cNvSpPr/>
          <p:nvPr/>
        </p:nvSpPr>
        <p:spPr>
          <a:xfrm rot="10800000" flipH="1">
            <a:off x="382550" y="1148919"/>
            <a:ext cx="7747258" cy="668286"/>
          </a:xfrm>
          <a:custGeom>
            <a:avLst/>
            <a:gdLst>
              <a:gd name="connsiteX0" fmla="*/ 0 w 8235837"/>
              <a:gd name="connsiteY0" fmla="*/ 0 h 628957"/>
              <a:gd name="connsiteX1" fmla="*/ 7921359 w 8235837"/>
              <a:gd name="connsiteY1" fmla="*/ 0 h 628957"/>
              <a:gd name="connsiteX2" fmla="*/ 8235838 w 8235837"/>
              <a:gd name="connsiteY2" fmla="*/ 314479 h 628957"/>
              <a:gd name="connsiteX3" fmla="*/ 8235837 w 8235837"/>
              <a:gd name="connsiteY3" fmla="*/ 628957 h 628957"/>
              <a:gd name="connsiteX4" fmla="*/ 0 w 8235837"/>
              <a:gd name="connsiteY4" fmla="*/ 628957 h 628957"/>
              <a:gd name="connsiteX5" fmla="*/ 0 w 8235837"/>
              <a:gd name="connsiteY5" fmla="*/ 0 h 628957"/>
              <a:gd name="connsiteX0" fmla="*/ 19665 w 8255503"/>
              <a:gd name="connsiteY0" fmla="*/ 0 h 668286"/>
              <a:gd name="connsiteX1" fmla="*/ 7941024 w 8255503"/>
              <a:gd name="connsiteY1" fmla="*/ 0 h 668286"/>
              <a:gd name="connsiteX2" fmla="*/ 8255503 w 8255503"/>
              <a:gd name="connsiteY2" fmla="*/ 314479 h 668286"/>
              <a:gd name="connsiteX3" fmla="*/ 8255502 w 8255503"/>
              <a:gd name="connsiteY3" fmla="*/ 628957 h 668286"/>
              <a:gd name="connsiteX4" fmla="*/ 0 w 8255503"/>
              <a:gd name="connsiteY4" fmla="*/ 668286 h 668286"/>
              <a:gd name="connsiteX5" fmla="*/ 19665 w 8255503"/>
              <a:gd name="connsiteY5" fmla="*/ 0 h 668286"/>
              <a:gd name="connsiteX0" fmla="*/ 19665 w 8255503"/>
              <a:gd name="connsiteY0" fmla="*/ 0 h 668286"/>
              <a:gd name="connsiteX1" fmla="*/ 7941024 w 8255503"/>
              <a:gd name="connsiteY1" fmla="*/ 0 h 668286"/>
              <a:gd name="connsiteX2" fmla="*/ 8255503 w 8255503"/>
              <a:gd name="connsiteY2" fmla="*/ 314479 h 668286"/>
              <a:gd name="connsiteX3" fmla="*/ 8255502 w 8255503"/>
              <a:gd name="connsiteY3" fmla="*/ 628957 h 668286"/>
              <a:gd name="connsiteX4" fmla="*/ 0 w 8255503"/>
              <a:gd name="connsiteY4" fmla="*/ 668286 h 668286"/>
              <a:gd name="connsiteX5" fmla="*/ 19665 w 8255503"/>
              <a:gd name="connsiteY5" fmla="*/ 0 h 668286"/>
              <a:gd name="connsiteX0" fmla="*/ 19665 w 8255502"/>
              <a:gd name="connsiteY0" fmla="*/ 0 h 668286"/>
              <a:gd name="connsiteX1" fmla="*/ 7941024 w 8255502"/>
              <a:gd name="connsiteY1" fmla="*/ 0 h 668286"/>
              <a:gd name="connsiteX2" fmla="*/ 8235839 w 8255502"/>
              <a:gd name="connsiteY2" fmla="*/ 638944 h 668286"/>
              <a:gd name="connsiteX3" fmla="*/ 8255502 w 8255502"/>
              <a:gd name="connsiteY3" fmla="*/ 628957 h 668286"/>
              <a:gd name="connsiteX4" fmla="*/ 0 w 8255502"/>
              <a:gd name="connsiteY4" fmla="*/ 668286 h 668286"/>
              <a:gd name="connsiteX5" fmla="*/ 19665 w 8255502"/>
              <a:gd name="connsiteY5" fmla="*/ 0 h 668286"/>
              <a:gd name="connsiteX0" fmla="*/ 19665 w 8236533"/>
              <a:gd name="connsiteY0" fmla="*/ 0 h 668286"/>
              <a:gd name="connsiteX1" fmla="*/ 7941024 w 8236533"/>
              <a:gd name="connsiteY1" fmla="*/ 0 h 668286"/>
              <a:gd name="connsiteX2" fmla="*/ 8235839 w 8236533"/>
              <a:gd name="connsiteY2" fmla="*/ 638944 h 668286"/>
              <a:gd name="connsiteX3" fmla="*/ 7872044 w 8236533"/>
              <a:gd name="connsiteY3" fmla="*/ 628957 h 668286"/>
              <a:gd name="connsiteX4" fmla="*/ 0 w 8236533"/>
              <a:gd name="connsiteY4" fmla="*/ 668286 h 668286"/>
              <a:gd name="connsiteX5" fmla="*/ 19665 w 8236533"/>
              <a:gd name="connsiteY5" fmla="*/ 0 h 668286"/>
              <a:gd name="connsiteX0" fmla="*/ 19665 w 8054743"/>
              <a:gd name="connsiteY0" fmla="*/ 0 h 668286"/>
              <a:gd name="connsiteX1" fmla="*/ 7941024 w 8054743"/>
              <a:gd name="connsiteY1" fmla="*/ 0 h 668286"/>
              <a:gd name="connsiteX2" fmla="*/ 8029362 w 8054743"/>
              <a:gd name="connsiteY2" fmla="*/ 363641 h 668286"/>
              <a:gd name="connsiteX3" fmla="*/ 7872044 w 8054743"/>
              <a:gd name="connsiteY3" fmla="*/ 628957 h 668286"/>
              <a:gd name="connsiteX4" fmla="*/ 0 w 8054743"/>
              <a:gd name="connsiteY4" fmla="*/ 668286 h 668286"/>
              <a:gd name="connsiteX5" fmla="*/ 19665 w 8054743"/>
              <a:gd name="connsiteY5" fmla="*/ 0 h 668286"/>
              <a:gd name="connsiteX0" fmla="*/ 19665 w 8560877"/>
              <a:gd name="connsiteY0" fmla="*/ 0 h 668286"/>
              <a:gd name="connsiteX1" fmla="*/ 7941024 w 8560877"/>
              <a:gd name="connsiteY1" fmla="*/ 0 h 668286"/>
              <a:gd name="connsiteX2" fmla="*/ 8029362 w 8560877"/>
              <a:gd name="connsiteY2" fmla="*/ 363641 h 668286"/>
              <a:gd name="connsiteX3" fmla="*/ 7872044 w 8560877"/>
              <a:gd name="connsiteY3" fmla="*/ 628957 h 668286"/>
              <a:gd name="connsiteX4" fmla="*/ 0 w 8560877"/>
              <a:gd name="connsiteY4" fmla="*/ 668286 h 668286"/>
              <a:gd name="connsiteX5" fmla="*/ 19665 w 8560877"/>
              <a:gd name="connsiteY5" fmla="*/ 0 h 668286"/>
              <a:gd name="connsiteX0" fmla="*/ 19665 w 8894162"/>
              <a:gd name="connsiteY0" fmla="*/ 0 h 668286"/>
              <a:gd name="connsiteX1" fmla="*/ 7941024 w 8894162"/>
              <a:gd name="connsiteY1" fmla="*/ 0 h 668286"/>
              <a:gd name="connsiteX2" fmla="*/ 7872044 w 8894162"/>
              <a:gd name="connsiteY2" fmla="*/ 628957 h 668286"/>
              <a:gd name="connsiteX3" fmla="*/ 0 w 8894162"/>
              <a:gd name="connsiteY3" fmla="*/ 668286 h 668286"/>
              <a:gd name="connsiteX4" fmla="*/ 19665 w 8894162"/>
              <a:gd name="connsiteY4" fmla="*/ 0 h 668286"/>
              <a:gd name="connsiteX0" fmla="*/ 19665 w 8395206"/>
              <a:gd name="connsiteY0" fmla="*/ 0 h 697782"/>
              <a:gd name="connsiteX1" fmla="*/ 7941024 w 8395206"/>
              <a:gd name="connsiteY1" fmla="*/ 0 h 697782"/>
              <a:gd name="connsiteX2" fmla="*/ 6121902 w 8395206"/>
              <a:gd name="connsiteY2" fmla="*/ 697782 h 697782"/>
              <a:gd name="connsiteX3" fmla="*/ 0 w 8395206"/>
              <a:gd name="connsiteY3" fmla="*/ 668286 h 697782"/>
              <a:gd name="connsiteX4" fmla="*/ 19665 w 8395206"/>
              <a:gd name="connsiteY4" fmla="*/ 0 h 697782"/>
              <a:gd name="connsiteX0" fmla="*/ 19665 w 8265217"/>
              <a:gd name="connsiteY0" fmla="*/ 0 h 700141"/>
              <a:gd name="connsiteX1" fmla="*/ 7941024 w 8265217"/>
              <a:gd name="connsiteY1" fmla="*/ 0 h 700141"/>
              <a:gd name="connsiteX2" fmla="*/ 6121902 w 8265217"/>
              <a:gd name="connsiteY2" fmla="*/ 697782 h 700141"/>
              <a:gd name="connsiteX3" fmla="*/ 0 w 8265217"/>
              <a:gd name="connsiteY3" fmla="*/ 668286 h 700141"/>
              <a:gd name="connsiteX4" fmla="*/ 19665 w 8265217"/>
              <a:gd name="connsiteY4" fmla="*/ 0 h 700141"/>
              <a:gd name="connsiteX0" fmla="*/ 19665 w 8462885"/>
              <a:gd name="connsiteY0" fmla="*/ 0 h 668286"/>
              <a:gd name="connsiteX1" fmla="*/ 7941024 w 8462885"/>
              <a:gd name="connsiteY1" fmla="*/ 0 h 668286"/>
              <a:gd name="connsiteX2" fmla="*/ 7636070 w 8462885"/>
              <a:gd name="connsiteY2" fmla="*/ 658453 h 668286"/>
              <a:gd name="connsiteX3" fmla="*/ 0 w 8462885"/>
              <a:gd name="connsiteY3" fmla="*/ 668286 h 668286"/>
              <a:gd name="connsiteX4" fmla="*/ 19665 w 8462885"/>
              <a:gd name="connsiteY4" fmla="*/ 0 h 668286"/>
              <a:gd name="connsiteX0" fmla="*/ 19665 w 8019947"/>
              <a:gd name="connsiteY0" fmla="*/ 0 h 668286"/>
              <a:gd name="connsiteX1" fmla="*/ 7331424 w 8019947"/>
              <a:gd name="connsiteY1" fmla="*/ 29497 h 668286"/>
              <a:gd name="connsiteX2" fmla="*/ 7636070 w 8019947"/>
              <a:gd name="connsiteY2" fmla="*/ 658453 h 668286"/>
              <a:gd name="connsiteX3" fmla="*/ 0 w 8019947"/>
              <a:gd name="connsiteY3" fmla="*/ 668286 h 668286"/>
              <a:gd name="connsiteX4" fmla="*/ 19665 w 8019947"/>
              <a:gd name="connsiteY4" fmla="*/ 0 h 668286"/>
              <a:gd name="connsiteX0" fmla="*/ 19665 w 8019947"/>
              <a:gd name="connsiteY0" fmla="*/ 0 h 668286"/>
              <a:gd name="connsiteX1" fmla="*/ 7331424 w 8019947"/>
              <a:gd name="connsiteY1" fmla="*/ 29497 h 668286"/>
              <a:gd name="connsiteX2" fmla="*/ 7636070 w 8019947"/>
              <a:gd name="connsiteY2" fmla="*/ 658453 h 668286"/>
              <a:gd name="connsiteX3" fmla="*/ 0 w 8019947"/>
              <a:gd name="connsiteY3" fmla="*/ 668286 h 668286"/>
              <a:gd name="connsiteX4" fmla="*/ 19665 w 8019947"/>
              <a:gd name="connsiteY4" fmla="*/ 0 h 668286"/>
              <a:gd name="connsiteX0" fmla="*/ 19665 w 8132001"/>
              <a:gd name="connsiteY0" fmla="*/ 0 h 668286"/>
              <a:gd name="connsiteX1" fmla="*/ 7498573 w 8132001"/>
              <a:gd name="connsiteY1" fmla="*/ 29497 h 668286"/>
              <a:gd name="connsiteX2" fmla="*/ 7636070 w 8132001"/>
              <a:gd name="connsiteY2" fmla="*/ 658453 h 668286"/>
              <a:gd name="connsiteX3" fmla="*/ 0 w 8132001"/>
              <a:gd name="connsiteY3" fmla="*/ 668286 h 668286"/>
              <a:gd name="connsiteX4" fmla="*/ 19665 w 8132001"/>
              <a:gd name="connsiteY4" fmla="*/ 0 h 668286"/>
              <a:gd name="connsiteX0" fmla="*/ 19665 w 7640391"/>
              <a:gd name="connsiteY0" fmla="*/ 0 h 668286"/>
              <a:gd name="connsiteX1" fmla="*/ 7498573 w 7640391"/>
              <a:gd name="connsiteY1" fmla="*/ 29497 h 668286"/>
              <a:gd name="connsiteX2" fmla="*/ 7636070 w 7640391"/>
              <a:gd name="connsiteY2" fmla="*/ 658453 h 668286"/>
              <a:gd name="connsiteX3" fmla="*/ 0 w 7640391"/>
              <a:gd name="connsiteY3" fmla="*/ 668286 h 668286"/>
              <a:gd name="connsiteX4" fmla="*/ 19665 w 7640391"/>
              <a:gd name="connsiteY4" fmla="*/ 0 h 668286"/>
              <a:gd name="connsiteX0" fmla="*/ 19665 w 7644330"/>
              <a:gd name="connsiteY0" fmla="*/ 0 h 668286"/>
              <a:gd name="connsiteX1" fmla="*/ 7498573 w 7644330"/>
              <a:gd name="connsiteY1" fmla="*/ 29497 h 668286"/>
              <a:gd name="connsiteX2" fmla="*/ 7636070 w 7644330"/>
              <a:gd name="connsiteY2" fmla="*/ 658453 h 668286"/>
              <a:gd name="connsiteX3" fmla="*/ 0 w 7644330"/>
              <a:gd name="connsiteY3" fmla="*/ 668286 h 668286"/>
              <a:gd name="connsiteX4" fmla="*/ 19665 w 7644330"/>
              <a:gd name="connsiteY4" fmla="*/ 0 h 668286"/>
              <a:gd name="connsiteX0" fmla="*/ 19665 w 7644330"/>
              <a:gd name="connsiteY0" fmla="*/ 0 h 668286"/>
              <a:gd name="connsiteX1" fmla="*/ 7498573 w 7644330"/>
              <a:gd name="connsiteY1" fmla="*/ 29497 h 668286"/>
              <a:gd name="connsiteX2" fmla="*/ 7636070 w 7644330"/>
              <a:gd name="connsiteY2" fmla="*/ 658453 h 668286"/>
              <a:gd name="connsiteX3" fmla="*/ 0 w 7644330"/>
              <a:gd name="connsiteY3" fmla="*/ 668286 h 668286"/>
              <a:gd name="connsiteX4" fmla="*/ 19665 w 7644330"/>
              <a:gd name="connsiteY4" fmla="*/ 0 h 668286"/>
              <a:gd name="connsiteX0" fmla="*/ 19665 w 7747258"/>
              <a:gd name="connsiteY0" fmla="*/ 0 h 668286"/>
              <a:gd name="connsiteX1" fmla="*/ 7498573 w 7747258"/>
              <a:gd name="connsiteY1" fmla="*/ 29497 h 668286"/>
              <a:gd name="connsiteX2" fmla="*/ 7636070 w 7747258"/>
              <a:gd name="connsiteY2" fmla="*/ 658453 h 668286"/>
              <a:gd name="connsiteX3" fmla="*/ 0 w 7747258"/>
              <a:gd name="connsiteY3" fmla="*/ 668286 h 668286"/>
              <a:gd name="connsiteX4" fmla="*/ 19665 w 7747258"/>
              <a:gd name="connsiteY4" fmla="*/ 0 h 6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258" h="668286">
                <a:moveTo>
                  <a:pt x="19665" y="0"/>
                </a:moveTo>
                <a:lnTo>
                  <a:pt x="7498573" y="29497"/>
                </a:lnTo>
                <a:cubicBezTo>
                  <a:pt x="7450452" y="232645"/>
                  <a:pt x="7966516" y="389756"/>
                  <a:pt x="7636070" y="658453"/>
                </a:cubicBezTo>
                <a:lnTo>
                  <a:pt x="0" y="668286"/>
                </a:lnTo>
                <a:cubicBezTo>
                  <a:pt x="380181" y="386530"/>
                  <a:pt x="13110" y="222762"/>
                  <a:pt x="19665" y="0"/>
                </a:cubicBezTo>
                <a:close/>
              </a:path>
            </a:pathLst>
          </a:custGeom>
          <a:gradFill flip="none" rotWithShape="0">
            <a:gsLst>
              <a:gs pos="52100">
                <a:srgbClr val="0C6FCF">
                  <a:lumMod val="75000"/>
                </a:srgbClr>
              </a:gs>
              <a:gs pos="0">
                <a:srgbClr val="0092FF"/>
              </a:gs>
              <a:gs pos="100000">
                <a:srgbClr val="002060">
                  <a:lumMod val="25000"/>
                  <a:lumOff val="75000"/>
                </a:srgbClr>
              </a:gs>
            </a:gsLst>
            <a:lin ang="0" scaled="1"/>
            <a:tileRect/>
          </a:gra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96947" y="4957448"/>
            <a:ext cx="1430597" cy="1776564"/>
            <a:chOff x="6388339" y="4832461"/>
            <a:chExt cx="1430597" cy="1776564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13130" t="7824" r="10538" b="14488"/>
            <a:stretch/>
          </p:blipFill>
          <p:spPr bwMode="auto">
            <a:xfrm>
              <a:off x="6388339" y="4832461"/>
              <a:ext cx="1430597" cy="17765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stA="0" endPos="28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6568087" y="5000292"/>
              <a:ext cx="1071099" cy="11519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 h="50800" prst="relaxedInset"/>
              <a:bevelB prst="slope"/>
            </a:sp3d>
          </p:spPr>
          <p:txBody>
            <a:bodyPr wrap="square" rtlCol="0">
              <a:spAutoFit/>
            </a:bodyPr>
            <a:lstStyle/>
            <a:p>
              <a:pPr marL="114300" marR="0" lvl="0" indent="4763" defTabSz="914400" eaLnBrk="1" fontAlgn="base" latinLnBrk="0" hangingPunct="1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71450" algn="l"/>
                </a:tabLst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charset="0"/>
                </a:rPr>
                <a:t>	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 charset="0"/>
                </a:rPr>
                <a:t>Pain</a:t>
              </a:r>
            </a:p>
            <a:p>
              <a:pPr marL="228600" marR="0" lvl="0" indent="-109538" defTabSz="914400" eaLnBrk="1" fontAlgn="base" latinLnBrk="0" hangingPunct="1">
                <a:lnSpc>
                  <a:spcPts val="2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 charset="0"/>
                </a:rPr>
                <a:t>Score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 charset="0"/>
                </a:rPr>
                <a:t>6.0</a:t>
              </a:r>
            </a:p>
          </p:txBody>
        </p:sp>
      </p:grpSp>
      <p:sp>
        <p:nvSpPr>
          <p:cNvPr id="23" name="Right Arrow 91"/>
          <p:cNvSpPr>
            <a:spLocks noChangeAspect="1"/>
          </p:cNvSpPr>
          <p:nvPr/>
        </p:nvSpPr>
        <p:spPr>
          <a:xfrm rot="5400000">
            <a:off x="6496938" y="4268313"/>
            <a:ext cx="830616" cy="547653"/>
          </a:xfrm>
          <a:prstGeom prst="rightArrow">
            <a:avLst>
              <a:gd name="adj1" fmla="val 50000"/>
              <a:gd name="adj2" fmla="val 797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99" b="927"/>
          <a:stretch/>
        </p:blipFill>
        <p:spPr>
          <a:xfrm rot="169454">
            <a:off x="5162845" y="1980778"/>
            <a:ext cx="3612328" cy="2980928"/>
          </a:xfrm>
          <a:prstGeom prst="rect">
            <a:avLst/>
          </a:prstGeom>
          <a:effectLst/>
          <a:scene3d>
            <a:camera prst="orthographicFront">
              <a:rot lat="0" lon="0" rev="150000"/>
            </a:camera>
            <a:lightRig rig="threePt" dir="t"/>
          </a:scene3d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6289"/>
            <a:ext cx="7442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Objective Pain Measurement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995" y="1214167"/>
            <a:ext cx="6761843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indent="-914400"/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PainQx Neuro-analytic SaaS Platform</a:t>
            </a:r>
          </a:p>
        </p:txBody>
      </p:sp>
      <p:sp>
        <p:nvSpPr>
          <p:cNvPr id="26" name="Right Arrow 46"/>
          <p:cNvSpPr>
            <a:spLocks noChangeAspect="1"/>
          </p:cNvSpPr>
          <p:nvPr/>
        </p:nvSpPr>
        <p:spPr>
          <a:xfrm>
            <a:off x="4256179" y="3007654"/>
            <a:ext cx="1114872" cy="547653"/>
          </a:xfrm>
          <a:prstGeom prst="rightArrow">
            <a:avLst>
              <a:gd name="adj1" fmla="val 50000"/>
              <a:gd name="adj2" fmla="val 7972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Овал 4"/>
          <p:cNvSpPr>
            <a:spLocks noChangeAspect="1"/>
          </p:cNvSpPr>
          <p:nvPr/>
        </p:nvSpPr>
        <p:spPr bwMode="auto">
          <a:xfrm>
            <a:off x="5731332" y="2140543"/>
            <a:ext cx="465615" cy="46561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68275" indent="-168275" algn="ctr" defTabSz="8397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69"/>
          <a:stretch/>
        </p:blipFill>
        <p:spPr>
          <a:xfrm>
            <a:off x="402207" y="2497730"/>
            <a:ext cx="2104026" cy="1697209"/>
          </a:xfrm>
          <a:prstGeom prst="roundRect">
            <a:avLst>
              <a:gd name="adj" fmla="val 4167"/>
            </a:avLst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33"/>
            </a:stretch>
          </a:blipFill>
          <a:ln w="50800" cap="flat" cmpd="sng" algn="ctr">
            <a:solidFill>
              <a:srgbClr val="073E87"/>
            </a:solidFill>
            <a:prstDash val="solid"/>
          </a:ln>
          <a:effectLst/>
        </p:spPr>
      </p:pic>
      <p:sp>
        <p:nvSpPr>
          <p:cNvPr id="29" name="Овал 4"/>
          <p:cNvSpPr>
            <a:spLocks noChangeAspect="1"/>
          </p:cNvSpPr>
          <p:nvPr/>
        </p:nvSpPr>
        <p:spPr bwMode="auto">
          <a:xfrm>
            <a:off x="121920" y="2140543"/>
            <a:ext cx="465615" cy="46561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68275" indent="-168275" algn="ctr" defTabSz="8397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835" y="3056799"/>
            <a:ext cx="548640" cy="432761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2"/>
          <a:srcRect l="11639" t="5662" r="8462" b="14581"/>
          <a:stretch/>
        </p:blipFill>
        <p:spPr bwMode="auto">
          <a:xfrm>
            <a:off x="3251111" y="2503109"/>
            <a:ext cx="1336198" cy="1688620"/>
          </a:xfrm>
          <a:prstGeom prst="roundRect">
            <a:avLst>
              <a:gd name="adj" fmla="val 4167"/>
            </a:avLst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533"/>
            </a:stretch>
          </a:blipFill>
          <a:ln w="50800" cap="flat" cmpd="sng" algn="ctr">
            <a:solidFill>
              <a:srgbClr val="073E87"/>
            </a:solidFill>
            <a:prstDash val="solid"/>
          </a:ln>
          <a:effectLst/>
        </p:spPr>
      </p:pic>
      <p:sp>
        <p:nvSpPr>
          <p:cNvPr id="32" name="Овал 4"/>
          <p:cNvSpPr>
            <a:spLocks noChangeAspect="1"/>
          </p:cNvSpPr>
          <p:nvPr/>
        </p:nvSpPr>
        <p:spPr bwMode="auto">
          <a:xfrm>
            <a:off x="2930255" y="2140543"/>
            <a:ext cx="465615" cy="46561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68275" indent="-168275" algn="ctr" defTabSz="8397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3" name="Picture 4" descr="http://dmohankumar.files.wordpress.com/2010/11/brain-waves-in-eeg.jpg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r="11859"/>
          <a:stretch/>
        </p:blipFill>
        <p:spPr bwMode="auto">
          <a:xfrm>
            <a:off x="3457956" y="2695239"/>
            <a:ext cx="941962" cy="10515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332285" y="2813967"/>
            <a:ext cx="2890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/>
            </a:pPr>
            <a:r>
              <a:rPr lang="en-US" sz="2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Cloud Based</a:t>
            </a:r>
          </a:p>
          <a:p>
            <a:pPr marL="341313" lvl="0" algn="ctr"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/>
            </a:pPr>
            <a:r>
              <a:rPr lang="en-US" sz="2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Analysis / Neural Processing</a:t>
            </a:r>
          </a:p>
          <a:p>
            <a:pPr marL="341313" lvl="0" algn="ctr"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3773488" algn="l"/>
              </a:tabLst>
              <a:defRPr/>
            </a:pPr>
            <a:r>
              <a:rPr lang="en-US" sz="2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$$</a:t>
            </a:r>
          </a:p>
          <a:p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354727" y="4918884"/>
          <a:ext cx="4389120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57476542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xmlns="" val="2920748282"/>
                    </a:ext>
                  </a:extLst>
                </a:gridCol>
              </a:tblGrid>
              <a:tr h="126870">
                <a:tc>
                  <a:txBody>
                    <a:bodyPr/>
                    <a:lstStyle/>
                    <a:p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 Patient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n-US" sz="1600" kern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24388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 per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050676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34397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Off-the-shelf EEG Headset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927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8"/>
          <p:cNvSpPr/>
          <p:nvPr/>
        </p:nvSpPr>
        <p:spPr>
          <a:xfrm>
            <a:off x="266996" y="978668"/>
            <a:ext cx="8747464" cy="727044"/>
          </a:xfrm>
          <a:prstGeom prst="rightArrow">
            <a:avLst/>
          </a:prstGeom>
          <a:solidFill>
            <a:srgbClr val="5B9BD5"/>
          </a:solidFill>
          <a:ln w="381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>
            <a:outerShdw blurRad="50800" dist="50800" dir="60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0DC0FF"/>
            </a:extrusionClr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86" y="1132147"/>
            <a:ext cx="1118459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739775" fontAlgn="base">
              <a:spcBef>
                <a:spcPct val="0"/>
              </a:spcBef>
              <a:spcAft>
                <a:spcPct val="0"/>
              </a:spcAft>
              <a:tabLst>
                <a:tab pos="690563" algn="l"/>
                <a:tab pos="1203325" algn="l"/>
                <a:tab pos="2682875" algn="l"/>
                <a:tab pos="4403725" algn="l"/>
                <a:tab pos="6111875" algn="l"/>
                <a:tab pos="7832725" algn="l"/>
              </a:tabLst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Month:    	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197" y="455448"/>
            <a:ext cx="10019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&amp; Software Development Plan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Star: 5 Points 22"/>
          <p:cNvSpPr/>
          <p:nvPr/>
        </p:nvSpPr>
        <p:spPr>
          <a:xfrm>
            <a:off x="6872257" y="5594277"/>
            <a:ext cx="319596" cy="3018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25878" y="5614392"/>
            <a:ext cx="1343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Value Inflection</a:t>
            </a:r>
            <a:endParaRPr lang="en-US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283" y="5286779"/>
            <a:ext cx="60897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Notes:</a:t>
            </a:r>
          </a:p>
          <a:p>
            <a:pPr>
              <a:defRPr/>
            </a:pP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PainQx has 2 sponsored studies that will be completed in 6 months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PainQx has already completed the recruitment of 100 patients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additional patients required for development &amp; FDA Clearance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N=700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Development cost $8M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33238"/>
              </p:ext>
            </p:extLst>
          </p:nvPr>
        </p:nvGraphicFramePr>
        <p:xfrm>
          <a:off x="211574" y="2500304"/>
          <a:ext cx="8285020" cy="333632"/>
        </p:xfrm>
        <a:graphic>
          <a:graphicData uri="http://schemas.openxmlformats.org/drawingml/2006/table">
            <a:tbl>
              <a:tblPr/>
              <a:tblGrid>
                <a:gridCol w="1130017">
                  <a:extLst>
                    <a:ext uri="{9D8B030D-6E8A-4147-A177-3AD203B41FA5}">
                      <a16:colId xmlns:a16="http://schemas.microsoft.com/office/drawing/2014/main" xmlns="" val="2589769476"/>
                    </a:ext>
                  </a:extLst>
                </a:gridCol>
                <a:gridCol w="591083">
                  <a:extLst>
                    <a:ext uri="{9D8B030D-6E8A-4147-A177-3AD203B41FA5}">
                      <a16:colId xmlns:a16="http://schemas.microsoft.com/office/drawing/2014/main" xmlns="" val="2372431440"/>
                    </a:ext>
                  </a:extLst>
                </a:gridCol>
                <a:gridCol w="271783">
                  <a:extLst>
                    <a:ext uri="{9D8B030D-6E8A-4147-A177-3AD203B41FA5}">
                      <a16:colId xmlns:a16="http://schemas.microsoft.com/office/drawing/2014/main" xmlns="" val="3877933289"/>
                    </a:ext>
                  </a:extLst>
                </a:gridCol>
                <a:gridCol w="1727409">
                  <a:extLst>
                    <a:ext uri="{9D8B030D-6E8A-4147-A177-3AD203B41FA5}">
                      <a16:colId xmlns:a16="http://schemas.microsoft.com/office/drawing/2014/main" xmlns="" val="1550887558"/>
                    </a:ext>
                  </a:extLst>
                </a:gridCol>
                <a:gridCol w="2873755">
                  <a:extLst>
                    <a:ext uri="{9D8B030D-6E8A-4147-A177-3AD203B41FA5}">
                      <a16:colId xmlns:a16="http://schemas.microsoft.com/office/drawing/2014/main" xmlns="" val="2815145308"/>
                    </a:ext>
                  </a:extLst>
                </a:gridCol>
                <a:gridCol w="33969">
                  <a:extLst>
                    <a:ext uri="{9D8B030D-6E8A-4147-A177-3AD203B41FA5}">
                      <a16:colId xmlns:a16="http://schemas.microsoft.com/office/drawing/2014/main" xmlns="" val="3478257514"/>
                    </a:ext>
                  </a:extLst>
                </a:gridCol>
                <a:gridCol w="783718">
                  <a:extLst>
                    <a:ext uri="{9D8B030D-6E8A-4147-A177-3AD203B41FA5}">
                      <a16:colId xmlns:a16="http://schemas.microsoft.com/office/drawing/2014/main" xmlns="" val="265308109"/>
                    </a:ext>
                  </a:extLst>
                </a:gridCol>
                <a:gridCol w="873286">
                  <a:extLst>
                    <a:ext uri="{9D8B030D-6E8A-4147-A177-3AD203B41FA5}">
                      <a16:colId xmlns:a16="http://schemas.microsoft.com/office/drawing/2014/main" xmlns="" val="2426783942"/>
                    </a:ext>
                  </a:extLst>
                </a:gridCol>
              </a:tblGrid>
              <a:tr h="333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R&amp;D COSTS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$178,250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$1,896,000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$105,000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17588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71755"/>
              </p:ext>
            </p:extLst>
          </p:nvPr>
        </p:nvGraphicFramePr>
        <p:xfrm>
          <a:off x="211572" y="3125399"/>
          <a:ext cx="8285022" cy="771044"/>
        </p:xfrm>
        <a:graphic>
          <a:graphicData uri="http://schemas.openxmlformats.org/drawingml/2006/table">
            <a:tbl>
              <a:tblPr/>
              <a:tblGrid>
                <a:gridCol w="1105951">
                  <a:extLst>
                    <a:ext uri="{9D8B030D-6E8A-4147-A177-3AD203B41FA5}">
                      <a16:colId xmlns:a16="http://schemas.microsoft.com/office/drawing/2014/main" xmlns="" val="3205892727"/>
                    </a:ext>
                  </a:extLst>
                </a:gridCol>
                <a:gridCol w="945959">
                  <a:extLst>
                    <a:ext uri="{9D8B030D-6E8A-4147-A177-3AD203B41FA5}">
                      <a16:colId xmlns:a16="http://schemas.microsoft.com/office/drawing/2014/main" xmlns="" val="2935802954"/>
                    </a:ext>
                  </a:extLst>
                </a:gridCol>
                <a:gridCol w="396697">
                  <a:extLst>
                    <a:ext uri="{9D8B030D-6E8A-4147-A177-3AD203B41FA5}">
                      <a16:colId xmlns:a16="http://schemas.microsoft.com/office/drawing/2014/main" xmlns="" val="1729445099"/>
                    </a:ext>
                  </a:extLst>
                </a:gridCol>
                <a:gridCol w="1272724">
                  <a:extLst>
                    <a:ext uri="{9D8B030D-6E8A-4147-A177-3AD203B41FA5}">
                      <a16:colId xmlns:a16="http://schemas.microsoft.com/office/drawing/2014/main" xmlns="" val="556756296"/>
                    </a:ext>
                  </a:extLst>
                </a:gridCol>
                <a:gridCol w="2351669">
                  <a:extLst>
                    <a:ext uri="{9D8B030D-6E8A-4147-A177-3AD203B41FA5}">
                      <a16:colId xmlns:a16="http://schemas.microsoft.com/office/drawing/2014/main" xmlns="" val="3889080928"/>
                    </a:ext>
                  </a:extLst>
                </a:gridCol>
                <a:gridCol w="675030">
                  <a:extLst>
                    <a:ext uri="{9D8B030D-6E8A-4147-A177-3AD203B41FA5}">
                      <a16:colId xmlns:a16="http://schemas.microsoft.com/office/drawing/2014/main" xmlns="" val="1131692132"/>
                    </a:ext>
                  </a:extLst>
                </a:gridCol>
                <a:gridCol w="726956">
                  <a:extLst>
                    <a:ext uri="{9D8B030D-6E8A-4147-A177-3AD203B41FA5}">
                      <a16:colId xmlns:a16="http://schemas.microsoft.com/office/drawing/2014/main" xmlns="" val="1970742845"/>
                    </a:ext>
                  </a:extLst>
                </a:gridCol>
                <a:gridCol w="810036">
                  <a:extLst>
                    <a:ext uri="{9D8B030D-6E8A-4147-A177-3AD203B41FA5}">
                      <a16:colId xmlns:a16="http://schemas.microsoft.com/office/drawing/2014/main" xmlns="" val="2907234641"/>
                    </a:ext>
                  </a:extLst>
                </a:gridCol>
              </a:tblGrid>
              <a:tr h="77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DEVELOPMENT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Artifact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Automation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Forehead System</a:t>
                      </a:r>
                    </a:p>
                    <a:p>
                      <a:pPr marL="0" indent="0"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(Improve Clinical Utility)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Launch Preparation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19003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12046"/>
              </p:ext>
            </p:extLst>
          </p:nvPr>
        </p:nvGraphicFramePr>
        <p:xfrm>
          <a:off x="211572" y="3895919"/>
          <a:ext cx="8285023" cy="333632"/>
        </p:xfrm>
        <a:graphic>
          <a:graphicData uri="http://schemas.openxmlformats.org/drawingml/2006/table">
            <a:tbl>
              <a:tblPr/>
              <a:tblGrid>
                <a:gridCol w="1105951">
                  <a:extLst>
                    <a:ext uri="{9D8B030D-6E8A-4147-A177-3AD203B41FA5}">
                      <a16:colId xmlns:a16="http://schemas.microsoft.com/office/drawing/2014/main" xmlns="" val="2079087567"/>
                    </a:ext>
                  </a:extLst>
                </a:gridCol>
                <a:gridCol w="615150">
                  <a:extLst>
                    <a:ext uri="{9D8B030D-6E8A-4147-A177-3AD203B41FA5}">
                      <a16:colId xmlns:a16="http://schemas.microsoft.com/office/drawing/2014/main" xmlns="" val="1014225096"/>
                    </a:ext>
                  </a:extLst>
                </a:gridCol>
                <a:gridCol w="271783">
                  <a:extLst>
                    <a:ext uri="{9D8B030D-6E8A-4147-A177-3AD203B41FA5}">
                      <a16:colId xmlns:a16="http://schemas.microsoft.com/office/drawing/2014/main" xmlns="" val="2758718403"/>
                    </a:ext>
                  </a:extLst>
                </a:gridCol>
                <a:gridCol w="1736709">
                  <a:extLst>
                    <a:ext uri="{9D8B030D-6E8A-4147-A177-3AD203B41FA5}">
                      <a16:colId xmlns:a16="http://schemas.microsoft.com/office/drawing/2014/main" xmlns="" val="714758730"/>
                    </a:ext>
                  </a:extLst>
                </a:gridCol>
                <a:gridCol w="2170687">
                  <a:extLst>
                    <a:ext uri="{9D8B030D-6E8A-4147-A177-3AD203B41FA5}">
                      <a16:colId xmlns:a16="http://schemas.microsoft.com/office/drawing/2014/main" xmlns="" val="802607334"/>
                    </a:ext>
                  </a:extLst>
                </a:gridCol>
                <a:gridCol w="727738">
                  <a:extLst>
                    <a:ext uri="{9D8B030D-6E8A-4147-A177-3AD203B41FA5}">
                      <a16:colId xmlns:a16="http://schemas.microsoft.com/office/drawing/2014/main" xmlns="" val="3374829397"/>
                    </a:ext>
                  </a:extLst>
                </a:gridCol>
                <a:gridCol w="783719">
                  <a:extLst>
                    <a:ext uri="{9D8B030D-6E8A-4147-A177-3AD203B41FA5}">
                      <a16:colId xmlns:a16="http://schemas.microsoft.com/office/drawing/2014/main" xmlns="" val="3006404971"/>
                    </a:ext>
                  </a:extLst>
                </a:gridCol>
                <a:gridCol w="873286">
                  <a:extLst>
                    <a:ext uri="{9D8B030D-6E8A-4147-A177-3AD203B41FA5}">
                      <a16:colId xmlns:a16="http://schemas.microsoft.com/office/drawing/2014/main" xmlns="" val="4084005536"/>
                    </a:ext>
                  </a:extLst>
                </a:gridCol>
              </a:tblGrid>
              <a:tr h="333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R&amp;D COSTS</a:t>
                      </a:r>
                      <a:endParaRPr lang="en-US" sz="1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$330,000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$960,000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601615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02284"/>
              </p:ext>
            </p:extLst>
          </p:nvPr>
        </p:nvGraphicFramePr>
        <p:xfrm>
          <a:off x="211573" y="4511878"/>
          <a:ext cx="8257310" cy="333632"/>
        </p:xfrm>
        <a:graphic>
          <a:graphicData uri="http://schemas.openxmlformats.org/drawingml/2006/table">
            <a:tbl>
              <a:tblPr/>
              <a:tblGrid>
                <a:gridCol w="1115853">
                  <a:extLst>
                    <a:ext uri="{9D8B030D-6E8A-4147-A177-3AD203B41FA5}">
                      <a16:colId xmlns:a16="http://schemas.microsoft.com/office/drawing/2014/main" xmlns="" val="2783367205"/>
                    </a:ext>
                  </a:extLst>
                </a:gridCol>
                <a:gridCol w="599491">
                  <a:extLst>
                    <a:ext uri="{9D8B030D-6E8A-4147-A177-3AD203B41FA5}">
                      <a16:colId xmlns:a16="http://schemas.microsoft.com/office/drawing/2014/main" xmlns="" val="3672985790"/>
                    </a:ext>
                  </a:extLst>
                </a:gridCol>
                <a:gridCol w="270874">
                  <a:extLst>
                    <a:ext uri="{9D8B030D-6E8A-4147-A177-3AD203B41FA5}">
                      <a16:colId xmlns:a16="http://schemas.microsoft.com/office/drawing/2014/main" xmlns="" val="1141846360"/>
                    </a:ext>
                  </a:extLst>
                </a:gridCol>
                <a:gridCol w="1740168">
                  <a:extLst>
                    <a:ext uri="{9D8B030D-6E8A-4147-A177-3AD203B41FA5}">
                      <a16:colId xmlns:a16="http://schemas.microsoft.com/office/drawing/2014/main" xmlns="" val="3985701168"/>
                    </a:ext>
                  </a:extLst>
                </a:gridCol>
                <a:gridCol w="2154158">
                  <a:extLst>
                    <a:ext uri="{9D8B030D-6E8A-4147-A177-3AD203B41FA5}">
                      <a16:colId xmlns:a16="http://schemas.microsoft.com/office/drawing/2014/main" xmlns="" val="2809808781"/>
                    </a:ext>
                  </a:extLst>
                </a:gridCol>
                <a:gridCol w="725304">
                  <a:extLst>
                    <a:ext uri="{9D8B030D-6E8A-4147-A177-3AD203B41FA5}">
                      <a16:colId xmlns:a16="http://schemas.microsoft.com/office/drawing/2014/main" xmlns="" val="211543045"/>
                    </a:ext>
                  </a:extLst>
                </a:gridCol>
                <a:gridCol w="781097">
                  <a:extLst>
                    <a:ext uri="{9D8B030D-6E8A-4147-A177-3AD203B41FA5}">
                      <a16:colId xmlns:a16="http://schemas.microsoft.com/office/drawing/2014/main" xmlns="" val="2612937111"/>
                    </a:ext>
                  </a:extLst>
                </a:gridCol>
                <a:gridCol w="870365">
                  <a:extLst>
                    <a:ext uri="{9D8B030D-6E8A-4147-A177-3AD203B41FA5}">
                      <a16:colId xmlns:a16="http://schemas.microsoft.com/office/drawing/2014/main" xmlns="" val="766112487"/>
                    </a:ext>
                  </a:extLst>
                </a:gridCol>
              </a:tblGrid>
              <a:tr h="333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INVESTMENT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$1,000,000 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$7,000,000 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59704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16324" y="1141655"/>
            <a:ext cx="30168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6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68952" y="1148047"/>
            <a:ext cx="41870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38598" y="1154249"/>
            <a:ext cx="41870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08244" y="11417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24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91190"/>
              </p:ext>
            </p:extLst>
          </p:nvPr>
        </p:nvGraphicFramePr>
        <p:xfrm>
          <a:off x="211573" y="1723666"/>
          <a:ext cx="8285022" cy="767040"/>
        </p:xfrm>
        <a:graphic>
          <a:graphicData uri="http://schemas.openxmlformats.org/drawingml/2006/table">
            <a:tbl>
              <a:tblPr/>
              <a:tblGrid>
                <a:gridCol w="1130530">
                  <a:extLst>
                    <a:ext uri="{9D8B030D-6E8A-4147-A177-3AD203B41FA5}">
                      <a16:colId xmlns:a16="http://schemas.microsoft.com/office/drawing/2014/main" xmlns="" val="1336334706"/>
                    </a:ext>
                  </a:extLst>
                </a:gridCol>
                <a:gridCol w="1862491">
                  <a:extLst>
                    <a:ext uri="{9D8B030D-6E8A-4147-A177-3AD203B41FA5}">
                      <a16:colId xmlns:a16="http://schemas.microsoft.com/office/drawing/2014/main" xmlns="" val="880864442"/>
                    </a:ext>
                  </a:extLst>
                </a:gridCol>
                <a:gridCol w="1677799">
                  <a:extLst>
                    <a:ext uri="{9D8B030D-6E8A-4147-A177-3AD203B41FA5}">
                      <a16:colId xmlns:a16="http://schemas.microsoft.com/office/drawing/2014/main" xmlns="" val="1871899488"/>
                    </a:ext>
                  </a:extLst>
                </a:gridCol>
                <a:gridCol w="1914333">
                  <a:extLst>
                    <a:ext uri="{9D8B030D-6E8A-4147-A177-3AD203B41FA5}">
                      <a16:colId xmlns:a16="http://schemas.microsoft.com/office/drawing/2014/main" xmlns="" val="3937794515"/>
                    </a:ext>
                  </a:extLst>
                </a:gridCol>
                <a:gridCol w="915638">
                  <a:extLst>
                    <a:ext uri="{9D8B030D-6E8A-4147-A177-3AD203B41FA5}">
                      <a16:colId xmlns:a16="http://schemas.microsoft.com/office/drawing/2014/main" xmlns="" val="1088524706"/>
                    </a:ext>
                  </a:extLst>
                </a:gridCol>
                <a:gridCol w="784231">
                  <a:extLst>
                    <a:ext uri="{9D8B030D-6E8A-4147-A177-3AD203B41FA5}">
                      <a16:colId xmlns:a16="http://schemas.microsoft.com/office/drawing/2014/main" xmlns="" val="958821648"/>
                    </a:ext>
                  </a:extLst>
                </a:gridCol>
              </a:tblGrid>
              <a:tr h="767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 DEVELOPMENT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Refine MVP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(N=100)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Algorithm Optimization</a:t>
                      </a:r>
                      <a:b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(N=200)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FDA Validation Study</a:t>
                      </a:r>
                      <a:b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(N=400)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FDA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Filing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FDA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Review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9929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8077890" y="114804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30</a:t>
            </a:r>
            <a:endParaRPr lang="en-US" dirty="0"/>
          </a:p>
        </p:txBody>
      </p:sp>
      <p:sp>
        <p:nvSpPr>
          <p:cNvPr id="29" name="Star: 5 Points 28"/>
          <p:cNvSpPr/>
          <p:nvPr/>
        </p:nvSpPr>
        <p:spPr>
          <a:xfrm>
            <a:off x="3758228" y="3027835"/>
            <a:ext cx="319596" cy="3018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/>
          <p:cNvSpPr/>
          <p:nvPr/>
        </p:nvSpPr>
        <p:spPr>
          <a:xfrm>
            <a:off x="4715260" y="1615615"/>
            <a:ext cx="319596" cy="3018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/>
          <p:cNvSpPr/>
          <p:nvPr/>
        </p:nvSpPr>
        <p:spPr>
          <a:xfrm>
            <a:off x="6625578" y="1600109"/>
            <a:ext cx="319596" cy="3018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/>
          <p:cNvSpPr/>
          <p:nvPr/>
        </p:nvSpPr>
        <p:spPr>
          <a:xfrm>
            <a:off x="8309084" y="1587222"/>
            <a:ext cx="319596" cy="30184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16" y="449377"/>
            <a:ext cx="10019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Mission Focused, Execution Driven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88566" y="2908731"/>
            <a:ext cx="1691640" cy="3657600"/>
          </a:xfrm>
          <a:prstGeom prst="rect">
            <a:avLst/>
          </a:prstGeom>
          <a:solidFill>
            <a:srgbClr val="073E87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4433" y="2911848"/>
            <a:ext cx="1691640" cy="3657600"/>
          </a:xfrm>
          <a:prstGeom prst="rect">
            <a:avLst/>
          </a:prstGeom>
          <a:solidFill>
            <a:srgbClr val="073E87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61499" y="2908731"/>
            <a:ext cx="1691640" cy="3657600"/>
          </a:xfrm>
          <a:prstGeom prst="rect">
            <a:avLst/>
          </a:prstGeom>
          <a:solidFill>
            <a:srgbClr val="073E87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07367" y="2908731"/>
            <a:ext cx="1691640" cy="3657600"/>
          </a:xfrm>
          <a:prstGeom prst="rect">
            <a:avLst/>
          </a:prstGeom>
          <a:solidFill>
            <a:srgbClr val="073E87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0301" y="2877891"/>
            <a:ext cx="1691640" cy="3657600"/>
          </a:xfrm>
          <a:prstGeom prst="rect">
            <a:avLst/>
          </a:prstGeom>
          <a:solidFill>
            <a:srgbClr val="073E87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539" y="3076594"/>
            <a:ext cx="159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A. Minella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CEO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99870" y="3076594"/>
            <a:ext cx="178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Leslie Prichep PhD.  Founder, Inventor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23917" y="3076594"/>
            <a:ext cx="187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Ruckdaeschel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CFO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527" y="3926426"/>
            <a:ext cx="18183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Serial Entrepreneur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Business Management Consultant: Accenture   Pharma Industry Group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28575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28 yrs. experience in Commercial Business Management &amp; Military Command Leadership</a:t>
            </a: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U.S. Army Officer and Aviator </a:t>
            </a:r>
            <a:endParaRPr lang="en-US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70181" y="3926426"/>
            <a:ext cx="1528813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 yrs. experience Business Financial Management worldwide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Partner of Alpha Plus Advisors, LLC.</a:t>
            </a:r>
          </a:p>
          <a:p>
            <a:pPr marL="114300" indent="-114300" eaLnBrk="0" fontAlgn="base" hangingPunct="0"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Co-Founder and Principal of Blue Rock - AG, Investment Advisor, Nanostart </a:t>
            </a:r>
          </a:p>
          <a:p>
            <a:pPr marL="171450" indent="-171450" eaLnBrk="0" fontAlgn="base" hangingPunct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95034" y="3933886"/>
            <a:ext cx="184785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Founder, Brain Research Lab NYU School of Medicine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Serial entrepreneur, whose patents have been successfully commercialized 3 times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Professor of Psychiatry, NYU Medical School 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Neuroscience world leader, expert in QEEG</a:t>
            </a:r>
          </a:p>
          <a:p>
            <a:pPr marL="285750" indent="-285750" eaLnBrk="0" fontAlgn="base" hangingPunct="0"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5601493" y="1408030"/>
            <a:ext cx="1600200" cy="1636776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378"/>
            </a:stretch>
          </a:blipFill>
          <a:ln w="762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403182" y="1408030"/>
            <a:ext cx="1645920" cy="1645920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35"/>
            </a:stretch>
          </a:blipFill>
          <a:ln w="762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1320" y="3076594"/>
            <a:ext cx="200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Alejandro Zamorano             VP of BD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58329" y="3926426"/>
            <a:ext cx="137348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fontAlgn="base" hangingPunct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Founder of Life Science Nation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Employee 6 at Abpro Inc.</a:t>
            </a:r>
          </a:p>
          <a:p>
            <a:pPr marL="114300" indent="-114300" eaLnBrk="0" fontAlgn="base" hangingPunct="0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 yrs. experience in the business development and start up experience specific to Life Sciences</a:t>
            </a:r>
          </a:p>
          <a:p>
            <a:pPr marL="285750" indent="-285750" eaLnBrk="0" fontAlgn="base" hangingPunct="0"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1886" y="1381734"/>
            <a:ext cx="1655064" cy="169486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637845" y="3076594"/>
            <a:ext cx="200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William Koppes MSEE.</a:t>
            </a:r>
          </a:p>
          <a:p>
            <a:r>
              <a:rPr lang="en-US" dirty="0"/>
              <a:t> VP of R&amp;D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46949" y="3926426"/>
            <a:ext cx="1727256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35 yrs. experience Medical Device Product Development, Implementation 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VP, Global R&amp;D Siemens Healthcare</a:t>
            </a: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VP, Global Engineering</a:t>
            </a:r>
          </a:p>
          <a:p>
            <a:pPr marL="228600" indent="-114300" eaLnBrk="0" fontAlgn="base" hangingPunct="0">
              <a:spcAft>
                <a:spcPts val="300"/>
              </a:spcAft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Siemens Healthcare</a:t>
            </a:r>
          </a:p>
          <a:p>
            <a:pPr marL="114300" indent="-114300" eaLnBrk="0" fontAlgn="base" hangingPunct="0">
              <a:tabLst>
                <a:tab pos="914400" algn="l"/>
              </a:tabLst>
            </a:pP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14300" indent="-114300" eaLnBrk="0" fontAlgn="base" hangingPunct="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CTO, Director of R&amp;D BrainScope</a:t>
            </a:r>
          </a:p>
          <a:p>
            <a:pPr marL="285750" indent="-285750" eaLnBrk="0" fontAlgn="base" hangingPunct="0"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48707" y="1408030"/>
            <a:ext cx="1645920" cy="1645920"/>
          </a:xfrm>
          <a:prstGeom prst="ellipse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960251" y="1408030"/>
            <a:ext cx="1636776" cy="1636776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762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6" y="449377"/>
            <a:ext cx="10019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Positions Needed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71" y="1101212"/>
            <a:ext cx="810178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70C0"/>
              </a:buClr>
              <a:buSzPct val="85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 Processing Engineer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algorithms for objective assessment of pain based on EEG waveforms.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artifact detection algorithm development for identifying and flagging artifacts in EEG waveforms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EEG feature selection strategies, feature formulations, regression equations, discriminant functions, and performance metrics in support of algorithm development / optimization.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Statistical analysis of clinical data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0070C0"/>
              </a:buClr>
              <a:buSzPct val="85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Database Manager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a relational database containing study data.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up initial structure of the database and maintain it as new QEEG features are defined and derived.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in the selection of the appropriate database technology for the PQx SaaS.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Archive the database on a regular basis and perform data integrity checks as appropriate.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programs to query the database.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6" y="449377"/>
            <a:ext cx="10019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Positions Needed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271" y="1101212"/>
            <a:ext cx="845574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70C0"/>
              </a:buClr>
              <a:buSzPct val="85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Clinical Study Manager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 data acquisition and entry at multiple research sites following study protocols.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with PQx Database Mgr. and development personnel to ensure that data is efficiently transferred and meets data integrity/quality.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feedback to clinical sites on data quality and completion of electronic data capture forms (eCRFs).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in identifying qualified sites for study participation.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key study metrics using tracking tools.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Data Verification Monitoring Plans.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0070C0"/>
              </a:buClr>
              <a:buSzPct val="8500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EEG Technologist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Acquire EEG data using International 10/20 electrode placement system.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Extract EEG information from EDF files.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Artifact identification in raw EEG recordings.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and electrophysiological data acquisition, database entry and querying.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Utilize data analysis programs, such as EEG source localization.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0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eme1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F38910-986C-46C6-A15C-0C8F4304BE1D}" vid="{04ECF14D-D2CE-4294-B42D-92BFB9239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88710</TotalTime>
  <Words>722</Words>
  <Application>Microsoft Office PowerPoint</Application>
  <PresentationFormat>On-screen Show (4:3)</PresentationFormat>
  <Paragraphs>168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Georgia</vt:lpstr>
      <vt:lpstr>Heebo</vt:lpstr>
      <vt:lpstr>Heebo Light</vt:lpstr>
      <vt:lpstr>Malgun Gothic Semilight</vt:lpstr>
      <vt:lpstr>Roboto Condensed Light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zamorano</dc:creator>
  <cp:lastModifiedBy>Linda Sharkus</cp:lastModifiedBy>
  <cp:revision>755</cp:revision>
  <dcterms:created xsi:type="dcterms:W3CDTF">2016-05-10T12:57:24Z</dcterms:created>
  <dcterms:modified xsi:type="dcterms:W3CDTF">2017-05-12T21:30:31Z</dcterms:modified>
</cp:coreProperties>
</file>